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notesSlides/notesSlide1.xml" ContentType="application/vnd.openxmlformats-officedocument.presentationml.notes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ppt/revisionInfo.xml" ContentType="application/vnd.ms-powerpoint.revisioninfo+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94" r:id="rId2"/>
    <p:sldId id="279" r:id="rId3"/>
  </p:sldIdLst>
  <p:sldSz cx="9906000" cy="6858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情報通信課" initials="情報通信課" lastIdx="3" clrIdx="0">
    <p:extLst>
      <p:ext uri="{19B8F6BF-5375-455C-9EA6-DF929625EA0E}">
        <p15:presenceInfo xmlns:p15="http://schemas.microsoft.com/office/powerpoint/2012/main" userId="情報通信課"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99FF66"/>
    <a:srgbClr val="FF9900"/>
    <a:srgbClr val="FFCC00"/>
    <a:srgbClr val="FF9933"/>
    <a:srgbClr val="FFFFCC"/>
    <a:srgbClr val="0033CC"/>
    <a:srgbClr val="CCFFCC"/>
    <a:srgbClr val="FFCC99"/>
    <a:srgbClr val="4472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4FBCB29-3B62-428C-BBE5-16339698B8F7}" v="190" dt="2021-07-07T21:54:03.906"/>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88" autoAdjust="0"/>
    <p:restoredTop sz="96238" autoAdjust="0"/>
  </p:normalViewPr>
  <p:slideViewPr>
    <p:cSldViewPr snapToGrid="0">
      <p:cViewPr varScale="1">
        <p:scale>
          <a:sx n="114" d="100"/>
          <a:sy n="114" d="100"/>
        </p:scale>
        <p:origin x="168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18"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viewProps" Target="viewProps.xml"/><Relationship Id="rId17" Type="http://schemas.microsoft.com/office/2015/10/relationships/revisionInfo" Target="revisionInfo.xml"/><Relationship Id="rId2" Type="http://schemas.openxmlformats.org/officeDocument/2006/relationships/slide" Target="slides/slide1.xml"/><Relationship Id="rId20"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19" Type="http://schemas.openxmlformats.org/officeDocument/2006/relationships/customXml" Target="../customXml/item2.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539D179B-C86D-4069-9D4E-ACADF28FC318}" type="datetimeFigureOut">
              <a:rPr kumimoji="1" lang="ja-JP" altLang="en-US" smtClean="0"/>
              <a:t>2021/7/16</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08537"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1AC0D8AD-435E-409D-8F82-96137C99E900}" type="slidenum">
              <a:rPr kumimoji="1" lang="ja-JP" altLang="en-US" smtClean="0"/>
              <a:t>‹#›</a:t>
            </a:fld>
            <a:endParaRPr kumimoji="1" lang="ja-JP" altLang="en-US"/>
          </a:p>
        </p:txBody>
      </p:sp>
    </p:spTree>
    <p:extLst>
      <p:ext uri="{BB962C8B-B14F-4D97-AF65-F5344CB8AC3E}">
        <p14:creationId xmlns:p14="http://schemas.microsoft.com/office/powerpoint/2010/main" val="6727618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AC0D8AD-435E-409D-8F82-96137C99E900}" type="slidenum">
              <a:rPr kumimoji="1" lang="ja-JP" altLang="en-US" smtClean="0"/>
              <a:t>1</a:t>
            </a:fld>
            <a:endParaRPr kumimoji="1" lang="ja-JP" altLang="en-US"/>
          </a:p>
        </p:txBody>
      </p:sp>
    </p:spTree>
    <p:extLst>
      <p:ext uri="{BB962C8B-B14F-4D97-AF65-F5344CB8AC3E}">
        <p14:creationId xmlns:p14="http://schemas.microsoft.com/office/powerpoint/2010/main" val="42052264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8250" y="1122363"/>
            <a:ext cx="74295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1D11235-37F2-4C2D-AA41-A290AB6B3A42}" type="datetimeFigureOut">
              <a:rPr kumimoji="1" lang="ja-JP" altLang="en-US" smtClean="0"/>
              <a:t>2021/7/16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F0667B14-5BB0-4E6E-908C-537B2CCDB918}" type="slidenum">
              <a:rPr kumimoji="1" lang="ja-JP" altLang="en-US" smtClean="0"/>
              <a:t>‹#›</a:t>
            </a:fld>
            <a:endParaRPr kumimoji="1" lang="ja-JP" altLang="en-US" dirty="0"/>
          </a:p>
        </p:txBody>
      </p:sp>
    </p:spTree>
    <p:extLst>
      <p:ext uri="{BB962C8B-B14F-4D97-AF65-F5344CB8AC3E}">
        <p14:creationId xmlns:p14="http://schemas.microsoft.com/office/powerpoint/2010/main" val="18091981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1D11235-37F2-4C2D-AA41-A290AB6B3A42}" type="datetimeFigureOut">
              <a:rPr kumimoji="1" lang="ja-JP" altLang="en-US" smtClean="0"/>
              <a:t>2021/7/16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F0667B14-5BB0-4E6E-908C-537B2CCDB918}" type="slidenum">
              <a:rPr kumimoji="1" lang="ja-JP" altLang="en-US" smtClean="0"/>
              <a:t>‹#›</a:t>
            </a:fld>
            <a:endParaRPr kumimoji="1" lang="ja-JP" altLang="en-US" dirty="0"/>
          </a:p>
        </p:txBody>
      </p:sp>
    </p:spTree>
    <p:extLst>
      <p:ext uri="{BB962C8B-B14F-4D97-AF65-F5344CB8AC3E}">
        <p14:creationId xmlns:p14="http://schemas.microsoft.com/office/powerpoint/2010/main" val="26217820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8981" y="365125"/>
            <a:ext cx="2135981"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81037" y="365125"/>
            <a:ext cx="6284119"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1D11235-37F2-4C2D-AA41-A290AB6B3A42}" type="datetimeFigureOut">
              <a:rPr kumimoji="1" lang="ja-JP" altLang="en-US" smtClean="0"/>
              <a:t>2021/7/16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F0667B14-5BB0-4E6E-908C-537B2CCDB918}" type="slidenum">
              <a:rPr kumimoji="1" lang="ja-JP" altLang="en-US" smtClean="0"/>
              <a:t>‹#›</a:t>
            </a:fld>
            <a:endParaRPr kumimoji="1" lang="ja-JP" altLang="en-US" dirty="0"/>
          </a:p>
        </p:txBody>
      </p:sp>
    </p:spTree>
    <p:extLst>
      <p:ext uri="{BB962C8B-B14F-4D97-AF65-F5344CB8AC3E}">
        <p14:creationId xmlns:p14="http://schemas.microsoft.com/office/powerpoint/2010/main" val="7996020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1D11235-37F2-4C2D-AA41-A290AB6B3A42}" type="datetimeFigureOut">
              <a:rPr kumimoji="1" lang="ja-JP" altLang="en-US" smtClean="0"/>
              <a:t>2021/7/16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F0667B14-5BB0-4E6E-908C-537B2CCDB918}" type="slidenum">
              <a:rPr kumimoji="1" lang="ja-JP" altLang="en-US" smtClean="0"/>
              <a:t>‹#›</a:t>
            </a:fld>
            <a:endParaRPr kumimoji="1" lang="ja-JP" altLang="en-US" dirty="0"/>
          </a:p>
        </p:txBody>
      </p:sp>
    </p:spTree>
    <p:extLst>
      <p:ext uri="{BB962C8B-B14F-4D97-AF65-F5344CB8AC3E}">
        <p14:creationId xmlns:p14="http://schemas.microsoft.com/office/powerpoint/2010/main" val="7283506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75878" y="1709739"/>
            <a:ext cx="8543925"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75878" y="4589464"/>
            <a:ext cx="8543925"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1D11235-37F2-4C2D-AA41-A290AB6B3A42}" type="datetimeFigureOut">
              <a:rPr kumimoji="1" lang="ja-JP" altLang="en-US" smtClean="0"/>
              <a:t>2021/7/16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F0667B14-5BB0-4E6E-908C-537B2CCDB918}" type="slidenum">
              <a:rPr kumimoji="1" lang="ja-JP" altLang="en-US" smtClean="0"/>
              <a:t>‹#›</a:t>
            </a:fld>
            <a:endParaRPr kumimoji="1" lang="ja-JP" altLang="en-US" dirty="0"/>
          </a:p>
        </p:txBody>
      </p:sp>
    </p:spTree>
    <p:extLst>
      <p:ext uri="{BB962C8B-B14F-4D97-AF65-F5344CB8AC3E}">
        <p14:creationId xmlns:p14="http://schemas.microsoft.com/office/powerpoint/2010/main" val="17312235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81038"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14913"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1D11235-37F2-4C2D-AA41-A290AB6B3A42}" type="datetimeFigureOut">
              <a:rPr kumimoji="1" lang="ja-JP" altLang="en-US" smtClean="0"/>
              <a:t>2021/7/16</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F0667B14-5BB0-4E6E-908C-537B2CCDB918}" type="slidenum">
              <a:rPr kumimoji="1" lang="ja-JP" altLang="en-US" smtClean="0"/>
              <a:t>‹#›</a:t>
            </a:fld>
            <a:endParaRPr kumimoji="1" lang="ja-JP" altLang="en-US" dirty="0"/>
          </a:p>
        </p:txBody>
      </p:sp>
    </p:spTree>
    <p:extLst>
      <p:ext uri="{BB962C8B-B14F-4D97-AF65-F5344CB8AC3E}">
        <p14:creationId xmlns:p14="http://schemas.microsoft.com/office/powerpoint/2010/main" val="12352922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365126"/>
            <a:ext cx="8543925"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2328"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2328" y="2505075"/>
            <a:ext cx="4190702"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14913" y="2505075"/>
            <a:ext cx="4211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1D11235-37F2-4C2D-AA41-A290AB6B3A42}" type="datetimeFigureOut">
              <a:rPr kumimoji="1" lang="ja-JP" altLang="en-US" smtClean="0"/>
              <a:t>2021/7/16</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F0667B14-5BB0-4E6E-908C-537B2CCDB918}" type="slidenum">
              <a:rPr kumimoji="1" lang="ja-JP" altLang="en-US" smtClean="0"/>
              <a:t>‹#›</a:t>
            </a:fld>
            <a:endParaRPr kumimoji="1" lang="ja-JP" altLang="en-US" dirty="0"/>
          </a:p>
        </p:txBody>
      </p:sp>
    </p:spTree>
    <p:extLst>
      <p:ext uri="{BB962C8B-B14F-4D97-AF65-F5344CB8AC3E}">
        <p14:creationId xmlns:p14="http://schemas.microsoft.com/office/powerpoint/2010/main" val="12318091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1D11235-37F2-4C2D-AA41-A290AB6B3A42}" type="datetimeFigureOut">
              <a:rPr kumimoji="1" lang="ja-JP" altLang="en-US" smtClean="0"/>
              <a:t>2021/7/16</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F0667B14-5BB0-4E6E-908C-537B2CCDB918}" type="slidenum">
              <a:rPr kumimoji="1" lang="ja-JP" altLang="en-US" smtClean="0"/>
              <a:t>‹#›</a:t>
            </a:fld>
            <a:endParaRPr kumimoji="1" lang="ja-JP" altLang="en-US" dirty="0"/>
          </a:p>
        </p:txBody>
      </p:sp>
    </p:spTree>
    <p:extLst>
      <p:ext uri="{BB962C8B-B14F-4D97-AF65-F5344CB8AC3E}">
        <p14:creationId xmlns:p14="http://schemas.microsoft.com/office/powerpoint/2010/main" val="13545036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1D11235-37F2-4C2D-AA41-A290AB6B3A42}" type="datetimeFigureOut">
              <a:rPr kumimoji="1" lang="ja-JP" altLang="en-US" smtClean="0"/>
              <a:t>2021/7/16</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F0667B14-5BB0-4E6E-908C-537B2CCDB918}" type="slidenum">
              <a:rPr kumimoji="1" lang="ja-JP" altLang="en-US" smtClean="0"/>
              <a:t>‹#›</a:t>
            </a:fld>
            <a:endParaRPr kumimoji="1" lang="ja-JP" altLang="en-US" dirty="0"/>
          </a:p>
        </p:txBody>
      </p:sp>
    </p:spTree>
    <p:extLst>
      <p:ext uri="{BB962C8B-B14F-4D97-AF65-F5344CB8AC3E}">
        <p14:creationId xmlns:p14="http://schemas.microsoft.com/office/powerpoint/2010/main" val="24418673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4211340" y="987426"/>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1D11235-37F2-4C2D-AA41-A290AB6B3A42}" type="datetimeFigureOut">
              <a:rPr kumimoji="1" lang="ja-JP" altLang="en-US" smtClean="0"/>
              <a:t>2021/7/16</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F0667B14-5BB0-4E6E-908C-537B2CCDB918}" type="slidenum">
              <a:rPr kumimoji="1" lang="ja-JP" altLang="en-US" smtClean="0"/>
              <a:t>‹#›</a:t>
            </a:fld>
            <a:endParaRPr kumimoji="1" lang="ja-JP" altLang="en-US" dirty="0"/>
          </a:p>
        </p:txBody>
      </p:sp>
    </p:spTree>
    <p:extLst>
      <p:ext uri="{BB962C8B-B14F-4D97-AF65-F5344CB8AC3E}">
        <p14:creationId xmlns:p14="http://schemas.microsoft.com/office/powerpoint/2010/main" val="39791000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4211340" y="987426"/>
            <a:ext cx="5014913"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dirty="0"/>
              <a:t>図を追加</a:t>
            </a:r>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1D11235-37F2-4C2D-AA41-A290AB6B3A42}" type="datetimeFigureOut">
              <a:rPr kumimoji="1" lang="ja-JP" altLang="en-US" smtClean="0"/>
              <a:t>2021/7/16</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F0667B14-5BB0-4E6E-908C-537B2CCDB918}" type="slidenum">
              <a:rPr kumimoji="1" lang="ja-JP" altLang="en-US" smtClean="0"/>
              <a:t>‹#›</a:t>
            </a:fld>
            <a:endParaRPr kumimoji="1" lang="ja-JP" altLang="en-US" dirty="0"/>
          </a:p>
        </p:txBody>
      </p:sp>
    </p:spTree>
    <p:extLst>
      <p:ext uri="{BB962C8B-B14F-4D97-AF65-F5344CB8AC3E}">
        <p14:creationId xmlns:p14="http://schemas.microsoft.com/office/powerpoint/2010/main" val="42279755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D11235-37F2-4C2D-AA41-A290AB6B3A42}" type="datetimeFigureOut">
              <a:rPr kumimoji="1" lang="ja-JP" altLang="en-US" smtClean="0"/>
              <a:t>2021/7/16</a:t>
            </a:fld>
            <a:endParaRPr kumimoji="1" lang="ja-JP" altLang="en-US" dirty="0"/>
          </a:p>
        </p:txBody>
      </p:sp>
      <p:sp>
        <p:nvSpPr>
          <p:cNvPr id="5" name="フッター プレースホルダー 4"/>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6996113" y="6356351"/>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667B14-5BB0-4E6E-908C-537B2CCDB918}" type="slidenum">
              <a:rPr kumimoji="1" lang="ja-JP" altLang="en-US" smtClean="0"/>
              <a:t>‹#›</a:t>
            </a:fld>
            <a:endParaRPr kumimoji="1" lang="ja-JP" altLang="en-US" dirty="0"/>
          </a:p>
        </p:txBody>
      </p:sp>
    </p:spTree>
    <p:extLst>
      <p:ext uri="{BB962C8B-B14F-4D97-AF65-F5344CB8AC3E}">
        <p14:creationId xmlns:p14="http://schemas.microsoft.com/office/powerpoint/2010/main" val="25650857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正方形/長方形 15"/>
          <p:cNvSpPr/>
          <p:nvPr/>
        </p:nvSpPr>
        <p:spPr>
          <a:xfrm>
            <a:off x="96227" y="448904"/>
            <a:ext cx="9801557" cy="760671"/>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 name="直線矢印コネクタ 8"/>
          <p:cNvCxnSpPr>
            <a:stCxn id="57" idx="2"/>
          </p:cNvCxnSpPr>
          <p:nvPr/>
        </p:nvCxnSpPr>
        <p:spPr>
          <a:xfrm>
            <a:off x="786964" y="1942980"/>
            <a:ext cx="9990" cy="1379060"/>
          </a:xfrm>
          <a:prstGeom prst="straightConnector1">
            <a:avLst/>
          </a:prstGeom>
          <a:ln w="38100">
            <a:solidFill>
              <a:srgbClr val="000099"/>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57" name="タイトル 1"/>
          <p:cNvSpPr txBox="1">
            <a:spLocks/>
          </p:cNvSpPr>
          <p:nvPr/>
        </p:nvSpPr>
        <p:spPr>
          <a:xfrm>
            <a:off x="72534" y="1518285"/>
            <a:ext cx="1428859" cy="424695"/>
          </a:xfrm>
          <a:prstGeom prst="rect">
            <a:avLst/>
          </a:prstGeom>
          <a:solidFill>
            <a:srgbClr val="FDF787"/>
          </a:solidFill>
          <a:ln>
            <a:noFill/>
          </a:ln>
          <a:effectLst>
            <a:outerShdw blurRad="50800" dist="38100" dir="2700000" algn="tl" rotWithShape="0">
              <a:prstClr val="black">
                <a:alpha val="40000"/>
              </a:prstClr>
            </a:outerShdw>
          </a:effectLst>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en-US" altLang="ja-JP" sz="1300" b="1" dirty="0" smtClean="0">
                <a:solidFill>
                  <a:srgbClr val="0000FF"/>
                </a:solidFill>
                <a:latin typeface="メイリオ" panose="020B0604030504040204" pitchFamily="50" charset="-128"/>
                <a:ea typeface="メイリオ" panose="020B0604030504040204" pitchFamily="50" charset="-128"/>
              </a:rPr>
              <a:t>12</a:t>
            </a:r>
            <a:r>
              <a:rPr lang="ja-JP" altLang="en-US" sz="1300" b="1" dirty="0" smtClean="0">
                <a:solidFill>
                  <a:srgbClr val="0000FF"/>
                </a:solidFill>
                <a:latin typeface="メイリオ" panose="020B0604030504040204" pitchFamily="50" charset="-128"/>
                <a:ea typeface="メイリオ" panose="020B0604030504040204" pitchFamily="50" charset="-128"/>
              </a:rPr>
              <a:t>時より前</a:t>
            </a:r>
            <a:r>
              <a:rPr lang="ja-JP" altLang="en-US" sz="1300" b="1" dirty="0" smtClean="0">
                <a:solidFill>
                  <a:srgbClr val="996633"/>
                </a:solidFill>
                <a:latin typeface="メイリオ" panose="020B0604030504040204" pitchFamily="50" charset="-128"/>
                <a:ea typeface="メイリオ" panose="020B0604030504040204" pitchFamily="50" charset="-128"/>
              </a:rPr>
              <a:t>到着</a:t>
            </a:r>
            <a:endParaRPr lang="ja-JP" altLang="en-US" sz="1300" b="1" dirty="0">
              <a:solidFill>
                <a:srgbClr val="996633"/>
              </a:solidFill>
              <a:latin typeface="メイリオ" panose="020B0604030504040204" pitchFamily="50" charset="-128"/>
              <a:ea typeface="メイリオ" panose="020B0604030504040204" pitchFamily="50" charset="-128"/>
            </a:endParaRPr>
          </a:p>
        </p:txBody>
      </p:sp>
      <p:cxnSp>
        <p:nvCxnSpPr>
          <p:cNvPr id="74" name="直線コネクタ 73"/>
          <p:cNvCxnSpPr/>
          <p:nvPr/>
        </p:nvCxnSpPr>
        <p:spPr>
          <a:xfrm>
            <a:off x="3272314" y="911869"/>
            <a:ext cx="0" cy="3432561"/>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75" name="直線コネクタ 74"/>
          <p:cNvCxnSpPr/>
          <p:nvPr/>
        </p:nvCxnSpPr>
        <p:spPr>
          <a:xfrm>
            <a:off x="7071171" y="846165"/>
            <a:ext cx="0" cy="3559225"/>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50" name="タイトル 1"/>
          <p:cNvSpPr txBox="1">
            <a:spLocks/>
          </p:cNvSpPr>
          <p:nvPr/>
        </p:nvSpPr>
        <p:spPr>
          <a:xfrm>
            <a:off x="1667047" y="1518285"/>
            <a:ext cx="1483772" cy="416648"/>
          </a:xfrm>
          <a:prstGeom prst="rect">
            <a:avLst/>
          </a:prstGeom>
          <a:solidFill>
            <a:srgbClr val="FFFFCC"/>
          </a:solidFill>
          <a:ln>
            <a:noFill/>
          </a:ln>
          <a:effectLst>
            <a:outerShdw blurRad="50800" dist="38100" dir="2700000" algn="tl" rotWithShape="0">
              <a:prstClr val="black">
                <a:alpha val="40000"/>
              </a:prstClr>
            </a:outerShdw>
          </a:effectLst>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en-US" altLang="ja-JP" sz="1300" b="1" dirty="0" smtClean="0">
                <a:solidFill>
                  <a:srgbClr val="FF0000"/>
                </a:solidFill>
                <a:latin typeface="メイリオ" panose="020B0604030504040204" pitchFamily="50" charset="-128"/>
                <a:ea typeface="メイリオ" panose="020B0604030504040204" pitchFamily="50" charset="-128"/>
              </a:rPr>
              <a:t>12</a:t>
            </a:r>
            <a:r>
              <a:rPr lang="ja-JP" altLang="en-US" sz="1300" b="1" dirty="0" smtClean="0">
                <a:solidFill>
                  <a:srgbClr val="FF0000"/>
                </a:solidFill>
                <a:latin typeface="メイリオ" panose="020B0604030504040204" pitchFamily="50" charset="-128"/>
                <a:ea typeface="メイリオ" panose="020B0604030504040204" pitchFamily="50" charset="-128"/>
              </a:rPr>
              <a:t>時より後</a:t>
            </a:r>
            <a:r>
              <a:rPr lang="ja-JP" altLang="en-US" sz="1300" b="1" dirty="0" smtClean="0">
                <a:solidFill>
                  <a:srgbClr val="996633"/>
                </a:solidFill>
                <a:latin typeface="メイリオ" panose="020B0604030504040204" pitchFamily="50" charset="-128"/>
                <a:ea typeface="メイリオ" panose="020B0604030504040204" pitchFamily="50" charset="-128"/>
              </a:rPr>
              <a:t>到着</a:t>
            </a:r>
            <a:endParaRPr lang="ja-JP" altLang="en-US" sz="1300" b="1" dirty="0">
              <a:solidFill>
                <a:srgbClr val="996633"/>
              </a:solidFill>
              <a:latin typeface="メイリオ" panose="020B0604030504040204" pitchFamily="50" charset="-128"/>
              <a:ea typeface="メイリオ" panose="020B0604030504040204" pitchFamily="50" charset="-128"/>
            </a:endParaRPr>
          </a:p>
        </p:txBody>
      </p:sp>
      <p:sp>
        <p:nvSpPr>
          <p:cNvPr id="63" name="タイトル 1"/>
          <p:cNvSpPr txBox="1">
            <a:spLocks/>
          </p:cNvSpPr>
          <p:nvPr/>
        </p:nvSpPr>
        <p:spPr>
          <a:xfrm>
            <a:off x="123642" y="3394705"/>
            <a:ext cx="1326642" cy="664599"/>
          </a:xfrm>
          <a:prstGeom prst="rect">
            <a:avLst/>
          </a:prstGeom>
          <a:solidFill>
            <a:srgbClr val="FDF787"/>
          </a:solidFill>
          <a:ln>
            <a:noFill/>
          </a:ln>
          <a:effectLst>
            <a:outerShdw blurRad="50800" dist="38100" dir="2700000" algn="tl" rotWithShape="0">
              <a:prstClr val="black">
                <a:alpha val="40000"/>
              </a:prstClr>
            </a:outerShdw>
          </a:effectLst>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1400" b="1" dirty="0" smtClean="0">
                <a:solidFill>
                  <a:srgbClr val="0000FF"/>
                </a:solidFill>
                <a:latin typeface="メイリオ" panose="020B0604030504040204" pitchFamily="50" charset="-128"/>
                <a:ea typeface="メイリオ" panose="020B0604030504040204" pitchFamily="50" charset="-128"/>
              </a:rPr>
              <a:t>当日</a:t>
            </a:r>
            <a:endParaRPr lang="en-US" altLang="ja-JP" sz="1400" b="1" dirty="0" smtClean="0">
              <a:solidFill>
                <a:srgbClr val="0000FF"/>
              </a:solidFill>
              <a:latin typeface="メイリオ" panose="020B0604030504040204" pitchFamily="50" charset="-128"/>
              <a:ea typeface="メイリオ" panose="020B0604030504040204" pitchFamily="50" charset="-128"/>
            </a:endParaRPr>
          </a:p>
          <a:p>
            <a:pPr algn="ctr"/>
            <a:r>
              <a:rPr lang="ja-JP" altLang="en-US" sz="1400" b="1" dirty="0" smtClean="0">
                <a:solidFill>
                  <a:srgbClr val="996633"/>
                </a:solidFill>
                <a:latin typeface="メイリオ" panose="020B0604030504040204" pitchFamily="50" charset="-128"/>
                <a:ea typeface="メイリオ" panose="020B0604030504040204" pitchFamily="50" charset="-128"/>
              </a:rPr>
              <a:t>空港接種</a:t>
            </a:r>
            <a:endParaRPr lang="ja-JP" altLang="en-US" sz="1400" b="1" dirty="0">
              <a:solidFill>
                <a:srgbClr val="996633"/>
              </a:solidFill>
              <a:latin typeface="メイリオ" panose="020B0604030504040204" pitchFamily="50" charset="-128"/>
              <a:ea typeface="メイリオ" panose="020B0604030504040204" pitchFamily="50" charset="-128"/>
            </a:endParaRPr>
          </a:p>
        </p:txBody>
      </p:sp>
      <p:cxnSp>
        <p:nvCxnSpPr>
          <p:cNvPr id="64" name="直線矢印コネクタ 63"/>
          <p:cNvCxnSpPr>
            <a:stCxn id="50" idx="2"/>
          </p:cNvCxnSpPr>
          <p:nvPr/>
        </p:nvCxnSpPr>
        <p:spPr>
          <a:xfrm>
            <a:off x="2408933" y="1934933"/>
            <a:ext cx="15485" cy="1387107"/>
          </a:xfrm>
          <a:prstGeom prst="straightConnector1">
            <a:avLst/>
          </a:prstGeom>
          <a:ln w="38100">
            <a:solidFill>
              <a:srgbClr val="000099"/>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67" name="タイトル 1"/>
          <p:cNvSpPr txBox="1">
            <a:spLocks/>
          </p:cNvSpPr>
          <p:nvPr/>
        </p:nvSpPr>
        <p:spPr>
          <a:xfrm>
            <a:off x="1784617" y="3392857"/>
            <a:ext cx="1158105" cy="718231"/>
          </a:xfrm>
          <a:prstGeom prst="rect">
            <a:avLst/>
          </a:prstGeom>
          <a:solidFill>
            <a:srgbClr val="FFFFCC"/>
          </a:solidFill>
          <a:ln>
            <a:noFill/>
          </a:ln>
          <a:effectLst>
            <a:outerShdw blurRad="50800" dist="38100" dir="2700000" algn="tl" rotWithShape="0">
              <a:prstClr val="black">
                <a:alpha val="40000"/>
              </a:prstClr>
            </a:outerShdw>
          </a:effectLst>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1400" b="1" dirty="0" smtClean="0">
                <a:solidFill>
                  <a:srgbClr val="FF0000"/>
                </a:solidFill>
                <a:latin typeface="メイリオ" panose="020B0604030504040204" pitchFamily="50" charset="-128"/>
                <a:ea typeface="メイリオ" panose="020B0604030504040204" pitchFamily="50" charset="-128"/>
              </a:rPr>
              <a:t>翌日以降</a:t>
            </a:r>
            <a:endParaRPr lang="en-US" altLang="ja-JP" sz="1400" b="1" dirty="0" smtClean="0">
              <a:solidFill>
                <a:srgbClr val="FF0000"/>
              </a:solidFill>
              <a:latin typeface="メイリオ" panose="020B0604030504040204" pitchFamily="50" charset="-128"/>
              <a:ea typeface="メイリオ" panose="020B0604030504040204" pitchFamily="50" charset="-128"/>
            </a:endParaRPr>
          </a:p>
          <a:p>
            <a:pPr algn="ctr"/>
            <a:r>
              <a:rPr lang="ja-JP" altLang="en-US" sz="1400" b="1" dirty="0" smtClean="0">
                <a:solidFill>
                  <a:srgbClr val="996633"/>
                </a:solidFill>
                <a:latin typeface="メイリオ" panose="020B0604030504040204" pitchFamily="50" charset="-128"/>
                <a:ea typeface="メイリオ" panose="020B0604030504040204" pitchFamily="50" charset="-128"/>
              </a:rPr>
              <a:t>空港接種</a:t>
            </a:r>
            <a:endParaRPr lang="ja-JP" altLang="en-US" sz="1400" b="1" dirty="0">
              <a:solidFill>
                <a:srgbClr val="996633"/>
              </a:solidFill>
              <a:latin typeface="メイリオ" panose="020B0604030504040204" pitchFamily="50" charset="-128"/>
              <a:ea typeface="メイリオ" panose="020B0604030504040204" pitchFamily="50" charset="-128"/>
            </a:endParaRPr>
          </a:p>
        </p:txBody>
      </p:sp>
      <p:sp>
        <p:nvSpPr>
          <p:cNvPr id="68" name="タイトル 1"/>
          <p:cNvSpPr txBox="1">
            <a:spLocks/>
          </p:cNvSpPr>
          <p:nvPr/>
        </p:nvSpPr>
        <p:spPr>
          <a:xfrm>
            <a:off x="3396136" y="1548306"/>
            <a:ext cx="1719960" cy="428817"/>
          </a:xfrm>
          <a:prstGeom prst="rect">
            <a:avLst/>
          </a:prstGeom>
          <a:solidFill>
            <a:srgbClr val="D1FFD1"/>
          </a:solidFill>
          <a:ln>
            <a:noFill/>
          </a:ln>
          <a:effectLst>
            <a:outerShdw blurRad="50800" dist="38100" dir="2700000" algn="tl" rotWithShape="0">
              <a:prstClr val="black">
                <a:alpha val="40000"/>
              </a:prstClr>
            </a:outerShdw>
          </a:effectLst>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1200" b="1" dirty="0" smtClean="0">
                <a:solidFill>
                  <a:srgbClr val="006600"/>
                </a:solidFill>
                <a:latin typeface="メイリオ" panose="020B0604030504040204" pitchFamily="50" charset="-128"/>
                <a:ea typeface="メイリオ" panose="020B0604030504040204" pitchFamily="50" charset="-128"/>
              </a:rPr>
              <a:t>変異株指定国</a:t>
            </a:r>
            <a:endParaRPr lang="en-US" altLang="ja-JP" sz="1200" b="1" dirty="0" smtClean="0">
              <a:solidFill>
                <a:srgbClr val="006600"/>
              </a:solidFill>
              <a:latin typeface="メイリオ" panose="020B0604030504040204" pitchFamily="50" charset="-128"/>
              <a:ea typeface="メイリオ" panose="020B0604030504040204" pitchFamily="50" charset="-128"/>
            </a:endParaRPr>
          </a:p>
          <a:p>
            <a:pPr algn="ctr"/>
            <a:r>
              <a:rPr lang="ja-JP" altLang="en-US" sz="1200" b="1" dirty="0" smtClean="0">
                <a:solidFill>
                  <a:srgbClr val="006600"/>
                </a:solidFill>
                <a:latin typeface="メイリオ" panose="020B0604030504040204" pitchFamily="50" charset="-128"/>
                <a:ea typeface="メイリオ" panose="020B0604030504040204" pitchFamily="50" charset="-128"/>
              </a:rPr>
              <a:t>（</a:t>
            </a:r>
            <a:r>
              <a:rPr lang="en-US" altLang="ja-JP" sz="1200" b="1" dirty="0">
                <a:solidFill>
                  <a:srgbClr val="0000FF"/>
                </a:solidFill>
                <a:latin typeface="メイリオ" panose="020B0604030504040204" pitchFamily="50" charset="-128"/>
                <a:ea typeface="メイリオ" panose="020B0604030504040204" pitchFamily="50" charset="-128"/>
              </a:rPr>
              <a:t>3</a:t>
            </a:r>
            <a:r>
              <a:rPr lang="ja-JP" altLang="en-US" sz="1200" b="1" dirty="0">
                <a:solidFill>
                  <a:srgbClr val="0000FF"/>
                </a:solidFill>
                <a:latin typeface="メイリオ" panose="020B0604030504040204" pitchFamily="50" charset="-128"/>
                <a:ea typeface="メイリオ" panose="020B0604030504040204" pitchFamily="50" charset="-128"/>
              </a:rPr>
              <a:t>日・</a:t>
            </a:r>
            <a:r>
              <a:rPr lang="en-US" altLang="ja-JP" sz="1200" b="1" dirty="0">
                <a:solidFill>
                  <a:srgbClr val="0000FF"/>
                </a:solidFill>
                <a:latin typeface="メイリオ" panose="020B0604030504040204" pitchFamily="50" charset="-128"/>
                <a:ea typeface="メイリオ" panose="020B0604030504040204" pitchFamily="50" charset="-128"/>
              </a:rPr>
              <a:t>6</a:t>
            </a:r>
            <a:r>
              <a:rPr lang="ja-JP" altLang="en-US" sz="1200" b="1" dirty="0">
                <a:solidFill>
                  <a:srgbClr val="0000FF"/>
                </a:solidFill>
                <a:latin typeface="メイリオ" panose="020B0604030504040204" pitchFamily="50" charset="-128"/>
                <a:ea typeface="メイリオ" panose="020B0604030504040204" pitchFamily="50" charset="-128"/>
              </a:rPr>
              <a:t>日</a:t>
            </a:r>
            <a:r>
              <a:rPr lang="ja-JP" altLang="en-US" sz="1200" b="1" dirty="0" smtClean="0">
                <a:solidFill>
                  <a:srgbClr val="006600"/>
                </a:solidFill>
                <a:latin typeface="メイリオ" panose="020B0604030504040204" pitchFamily="50" charset="-128"/>
                <a:ea typeface="メイリオ" panose="020B0604030504040204" pitchFamily="50" charset="-128"/>
              </a:rPr>
              <a:t>待機）</a:t>
            </a:r>
            <a:endParaRPr lang="ja-JP" altLang="en-US" sz="1200" b="1" dirty="0">
              <a:solidFill>
                <a:srgbClr val="006600"/>
              </a:solidFill>
              <a:latin typeface="メイリオ" panose="020B0604030504040204" pitchFamily="50" charset="-128"/>
              <a:ea typeface="メイリオ" panose="020B0604030504040204" pitchFamily="50" charset="-128"/>
            </a:endParaRPr>
          </a:p>
        </p:txBody>
      </p:sp>
      <p:sp>
        <p:nvSpPr>
          <p:cNvPr id="76" name="タイトル 1"/>
          <p:cNvSpPr txBox="1">
            <a:spLocks/>
          </p:cNvSpPr>
          <p:nvPr/>
        </p:nvSpPr>
        <p:spPr>
          <a:xfrm>
            <a:off x="5361958" y="3452896"/>
            <a:ext cx="1627898" cy="718231"/>
          </a:xfrm>
          <a:prstGeom prst="rect">
            <a:avLst/>
          </a:prstGeom>
          <a:solidFill>
            <a:srgbClr val="A9E9A9"/>
          </a:solidFill>
          <a:ln>
            <a:noFill/>
          </a:ln>
          <a:effectLst>
            <a:outerShdw blurRad="50800" dist="38100" dir="2700000" algn="tl" rotWithShape="0">
              <a:prstClr val="black">
                <a:alpha val="40000"/>
              </a:prstClr>
            </a:outerShdw>
          </a:effectLst>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1200" b="1" dirty="0" smtClean="0">
                <a:solidFill>
                  <a:srgbClr val="006600"/>
                </a:solidFill>
                <a:latin typeface="メイリオ" panose="020B0604030504040204" pitchFamily="50" charset="-128"/>
                <a:ea typeface="メイリオ" panose="020B0604030504040204" pitchFamily="50" charset="-128"/>
              </a:rPr>
              <a:t>指定宿泊先にて</a:t>
            </a:r>
            <a:endParaRPr lang="en-US" altLang="ja-JP" sz="1200" b="1" dirty="0" smtClean="0">
              <a:solidFill>
                <a:srgbClr val="006600"/>
              </a:solidFill>
              <a:latin typeface="メイリオ" panose="020B0604030504040204" pitchFamily="50" charset="-128"/>
              <a:ea typeface="メイリオ" panose="020B0604030504040204" pitchFamily="50" charset="-128"/>
            </a:endParaRPr>
          </a:p>
          <a:p>
            <a:pPr algn="ctr"/>
            <a:r>
              <a:rPr lang="ja-JP" altLang="en-US" sz="1200" b="1" dirty="0" smtClean="0">
                <a:solidFill>
                  <a:srgbClr val="FF0000"/>
                </a:solidFill>
                <a:latin typeface="メイリオ" panose="020B0604030504040204" pitchFamily="50" charset="-128"/>
                <a:ea typeface="メイリオ" panose="020B0604030504040204" pitchFamily="50" charset="-128"/>
              </a:rPr>
              <a:t>巡回接種</a:t>
            </a:r>
            <a:endParaRPr lang="en-US" altLang="ja-JP" sz="1200" b="1" dirty="0" smtClean="0">
              <a:solidFill>
                <a:srgbClr val="FF0000"/>
              </a:solidFill>
              <a:latin typeface="メイリオ" panose="020B0604030504040204" pitchFamily="50" charset="-128"/>
              <a:ea typeface="メイリオ" panose="020B0604030504040204" pitchFamily="50" charset="-128"/>
            </a:endParaRPr>
          </a:p>
          <a:p>
            <a:pPr algn="ctr"/>
            <a:r>
              <a:rPr lang="ja-JP" altLang="en-US" sz="900" b="1" dirty="0" smtClean="0">
                <a:solidFill>
                  <a:srgbClr val="FF0000"/>
                </a:solidFill>
                <a:latin typeface="メイリオ" panose="020B0604030504040204" pitchFamily="50" charset="-128"/>
                <a:ea typeface="メイリオ" panose="020B0604030504040204" pitchFamily="50" charset="-128"/>
              </a:rPr>
              <a:t>（ただし、数に限りあり）</a:t>
            </a:r>
            <a:endParaRPr lang="en-US" altLang="ja-JP" sz="900" b="1" dirty="0">
              <a:solidFill>
                <a:srgbClr val="FF0000"/>
              </a:solidFill>
              <a:latin typeface="メイリオ" panose="020B0604030504040204" pitchFamily="50" charset="-128"/>
              <a:ea typeface="メイリオ" panose="020B0604030504040204" pitchFamily="50" charset="-128"/>
            </a:endParaRPr>
          </a:p>
          <a:p>
            <a:pPr algn="ctr"/>
            <a:r>
              <a:rPr lang="en-US" altLang="ja-JP" sz="1050" b="1" dirty="0" smtClean="0">
                <a:solidFill>
                  <a:srgbClr val="006600"/>
                </a:solidFill>
                <a:latin typeface="メイリオ" panose="020B0604030504040204" pitchFamily="50" charset="-128"/>
                <a:ea typeface="メイリオ" panose="020B0604030504040204" pitchFamily="50" charset="-128"/>
              </a:rPr>
              <a:t>※</a:t>
            </a:r>
            <a:r>
              <a:rPr lang="ja-JP" altLang="en-US" sz="1050" b="1" dirty="0">
                <a:solidFill>
                  <a:srgbClr val="006600"/>
                </a:solidFill>
                <a:latin typeface="メイリオ" panose="020B0604030504040204" pitchFamily="50" charset="-128"/>
                <a:ea typeface="メイリオ" panose="020B0604030504040204" pitchFamily="50" charset="-128"/>
              </a:rPr>
              <a:t>又は待機期間後</a:t>
            </a:r>
            <a:endParaRPr lang="en-US" altLang="ja-JP" sz="1050" b="1" dirty="0">
              <a:solidFill>
                <a:srgbClr val="006600"/>
              </a:solidFill>
              <a:latin typeface="メイリオ" panose="020B0604030504040204" pitchFamily="50" charset="-128"/>
              <a:ea typeface="メイリオ" panose="020B0604030504040204" pitchFamily="50" charset="-128"/>
            </a:endParaRPr>
          </a:p>
          <a:p>
            <a:pPr algn="ctr"/>
            <a:r>
              <a:rPr lang="ja-JP" altLang="en-US" sz="1050" b="1" dirty="0">
                <a:solidFill>
                  <a:srgbClr val="006600"/>
                </a:solidFill>
                <a:latin typeface="メイリオ" panose="020B0604030504040204" pitchFamily="50" charset="-128"/>
                <a:ea typeface="メイリオ" panose="020B0604030504040204" pitchFamily="50" charset="-128"/>
              </a:rPr>
              <a:t>空港にて</a:t>
            </a:r>
            <a:r>
              <a:rPr lang="ja-JP" altLang="en-US" sz="1050" b="1" dirty="0" smtClean="0">
                <a:solidFill>
                  <a:srgbClr val="006600"/>
                </a:solidFill>
                <a:latin typeface="メイリオ" panose="020B0604030504040204" pitchFamily="50" charset="-128"/>
                <a:ea typeface="メイリオ" panose="020B0604030504040204" pitchFamily="50" charset="-128"/>
              </a:rPr>
              <a:t>接種</a:t>
            </a:r>
            <a:endParaRPr lang="ja-JP" altLang="en-US" sz="1050" b="1" dirty="0">
              <a:solidFill>
                <a:srgbClr val="006600"/>
              </a:solidFill>
              <a:latin typeface="メイリオ" panose="020B0604030504040204" pitchFamily="50" charset="-128"/>
              <a:ea typeface="メイリオ" panose="020B0604030504040204" pitchFamily="50" charset="-128"/>
            </a:endParaRPr>
          </a:p>
        </p:txBody>
      </p:sp>
      <p:sp>
        <p:nvSpPr>
          <p:cNvPr id="78" name="タイトル 1"/>
          <p:cNvSpPr txBox="1">
            <a:spLocks/>
          </p:cNvSpPr>
          <p:nvPr/>
        </p:nvSpPr>
        <p:spPr>
          <a:xfrm>
            <a:off x="3443985" y="3447908"/>
            <a:ext cx="1666683" cy="718231"/>
          </a:xfrm>
          <a:prstGeom prst="rect">
            <a:avLst/>
          </a:prstGeom>
          <a:solidFill>
            <a:srgbClr val="D1FFD1"/>
          </a:solidFill>
          <a:ln>
            <a:noFill/>
          </a:ln>
          <a:effectLst>
            <a:outerShdw blurRad="50800" dist="38100" dir="2700000" algn="tl" rotWithShape="0">
              <a:prstClr val="black">
                <a:alpha val="40000"/>
              </a:prstClr>
            </a:outerShdw>
          </a:effectLst>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1400" b="1" dirty="0" smtClean="0">
                <a:solidFill>
                  <a:srgbClr val="006600"/>
                </a:solidFill>
                <a:latin typeface="メイリオ" panose="020B0604030504040204" pitchFamily="50" charset="-128"/>
                <a:ea typeface="メイリオ" panose="020B0604030504040204" pitchFamily="50" charset="-128"/>
              </a:rPr>
              <a:t>待機期間後</a:t>
            </a:r>
            <a:endParaRPr lang="en-US" altLang="ja-JP" sz="1400" b="1" dirty="0" smtClean="0">
              <a:solidFill>
                <a:srgbClr val="006600"/>
              </a:solidFill>
              <a:latin typeface="メイリオ" panose="020B0604030504040204" pitchFamily="50" charset="-128"/>
              <a:ea typeface="メイリオ" panose="020B0604030504040204" pitchFamily="50" charset="-128"/>
            </a:endParaRPr>
          </a:p>
          <a:p>
            <a:pPr algn="ctr"/>
            <a:r>
              <a:rPr lang="ja-JP" altLang="en-US" sz="1400" b="1" dirty="0">
                <a:solidFill>
                  <a:srgbClr val="0000FF"/>
                </a:solidFill>
                <a:latin typeface="メイリオ" panose="020B0604030504040204" pitchFamily="50" charset="-128"/>
                <a:ea typeface="メイリオ" panose="020B0604030504040204" pitchFamily="50" charset="-128"/>
              </a:rPr>
              <a:t>空港にて接種</a:t>
            </a:r>
          </a:p>
        </p:txBody>
      </p:sp>
      <p:sp>
        <p:nvSpPr>
          <p:cNvPr id="85" name="タイトル 1"/>
          <p:cNvSpPr txBox="1">
            <a:spLocks/>
          </p:cNvSpPr>
          <p:nvPr/>
        </p:nvSpPr>
        <p:spPr>
          <a:xfrm>
            <a:off x="7160331" y="3431163"/>
            <a:ext cx="2683135" cy="718231"/>
          </a:xfrm>
          <a:prstGeom prst="rect">
            <a:avLst/>
          </a:prstGeom>
          <a:solidFill>
            <a:srgbClr val="E1F4FF"/>
          </a:solidFill>
          <a:ln>
            <a:noFill/>
          </a:ln>
          <a:effectLst>
            <a:outerShdw blurRad="50800" dist="38100" dir="2700000" algn="tl" rotWithShape="0">
              <a:prstClr val="black">
                <a:alpha val="40000"/>
              </a:prstClr>
            </a:outerShdw>
          </a:effectLst>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1400" b="1" dirty="0" smtClean="0">
                <a:solidFill>
                  <a:srgbClr val="000066"/>
                </a:solidFill>
                <a:latin typeface="メイリオ" panose="020B0604030504040204" pitchFamily="50" charset="-128"/>
                <a:ea typeface="メイリオ" panose="020B0604030504040204" pitchFamily="50" charset="-128"/>
              </a:rPr>
              <a:t>予約日時に空港に来訪し接種</a:t>
            </a:r>
            <a:endParaRPr lang="en-US" altLang="ja-JP" sz="1400" b="1" dirty="0">
              <a:solidFill>
                <a:srgbClr val="000066"/>
              </a:solidFill>
              <a:latin typeface="メイリオ" panose="020B0604030504040204" pitchFamily="50" charset="-128"/>
              <a:ea typeface="メイリオ" panose="020B0604030504040204" pitchFamily="50" charset="-128"/>
            </a:endParaRPr>
          </a:p>
        </p:txBody>
      </p:sp>
      <p:sp>
        <p:nvSpPr>
          <p:cNvPr id="28" name="タイトル 1"/>
          <p:cNvSpPr txBox="1">
            <a:spLocks/>
          </p:cNvSpPr>
          <p:nvPr/>
        </p:nvSpPr>
        <p:spPr>
          <a:xfrm>
            <a:off x="7288606" y="1493168"/>
            <a:ext cx="2436670" cy="449812"/>
          </a:xfrm>
          <a:prstGeom prst="rect">
            <a:avLst/>
          </a:prstGeom>
          <a:solidFill>
            <a:srgbClr val="E1F4FF"/>
          </a:solidFill>
          <a:ln>
            <a:noFill/>
          </a:ln>
          <a:effectLst>
            <a:outerShdw blurRad="50800" dist="38100" dir="2700000" algn="tl" rotWithShape="0">
              <a:prstClr val="black">
                <a:alpha val="40000"/>
              </a:prstClr>
            </a:outerShdw>
          </a:effectLst>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1400" b="1" dirty="0" smtClean="0">
                <a:solidFill>
                  <a:srgbClr val="000066"/>
                </a:solidFill>
                <a:latin typeface="メイリオ" panose="020B0604030504040204" pitchFamily="50" charset="-128"/>
                <a:ea typeface="メイリオ" panose="020B0604030504040204" pitchFamily="50" charset="-128"/>
              </a:rPr>
              <a:t>帰国済み入国者</a:t>
            </a:r>
            <a:endParaRPr lang="ja-JP" altLang="en-US" sz="1400" b="1" dirty="0">
              <a:solidFill>
                <a:srgbClr val="000066"/>
              </a:solidFill>
              <a:latin typeface="メイリオ" panose="020B0604030504040204" pitchFamily="50" charset="-128"/>
              <a:ea typeface="メイリオ" panose="020B0604030504040204" pitchFamily="50" charset="-128"/>
            </a:endParaRPr>
          </a:p>
        </p:txBody>
      </p:sp>
      <p:cxnSp>
        <p:nvCxnSpPr>
          <p:cNvPr id="41" name="直線矢印コネクタ 40"/>
          <p:cNvCxnSpPr/>
          <p:nvPr/>
        </p:nvCxnSpPr>
        <p:spPr>
          <a:xfrm>
            <a:off x="4227779" y="1977518"/>
            <a:ext cx="1053" cy="1419899"/>
          </a:xfrm>
          <a:prstGeom prst="straightConnector1">
            <a:avLst/>
          </a:prstGeom>
          <a:ln w="38100">
            <a:solidFill>
              <a:srgbClr val="000099"/>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42" name="直線矢印コネクタ 41"/>
          <p:cNvCxnSpPr/>
          <p:nvPr/>
        </p:nvCxnSpPr>
        <p:spPr>
          <a:xfrm>
            <a:off x="6148430" y="1985907"/>
            <a:ext cx="27477" cy="1411908"/>
          </a:xfrm>
          <a:prstGeom prst="straightConnector1">
            <a:avLst/>
          </a:prstGeom>
          <a:ln w="38100">
            <a:solidFill>
              <a:srgbClr val="000099"/>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82" name="タイトル 1"/>
          <p:cNvSpPr txBox="1">
            <a:spLocks/>
          </p:cNvSpPr>
          <p:nvPr/>
        </p:nvSpPr>
        <p:spPr>
          <a:xfrm>
            <a:off x="3407071" y="2362807"/>
            <a:ext cx="3519708" cy="416649"/>
          </a:xfrm>
          <a:prstGeom prst="rect">
            <a:avLst/>
          </a:prstGeom>
          <a:solidFill>
            <a:srgbClr val="D1FFD1"/>
          </a:solidFill>
          <a:ln>
            <a:noFill/>
          </a:ln>
          <a:effectLst>
            <a:outerShdw blurRad="50800" dist="38100" dir="2700000" algn="tl" rotWithShape="0">
              <a:prstClr val="black">
                <a:alpha val="40000"/>
              </a:prstClr>
            </a:outerShdw>
          </a:effectLst>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1400" b="1" dirty="0" smtClean="0">
                <a:solidFill>
                  <a:srgbClr val="006600"/>
                </a:solidFill>
                <a:latin typeface="メイリオ" panose="020B0604030504040204" pitchFamily="50" charset="-128"/>
                <a:ea typeface="メイリオ" panose="020B0604030504040204" pitchFamily="50" charset="-128"/>
              </a:rPr>
              <a:t>指定宿泊施設へ</a:t>
            </a:r>
            <a:endParaRPr lang="ja-JP" altLang="en-US" sz="1400" b="1" dirty="0">
              <a:solidFill>
                <a:srgbClr val="006600"/>
              </a:solidFill>
              <a:latin typeface="メイリオ" panose="020B0604030504040204" pitchFamily="50" charset="-128"/>
              <a:ea typeface="メイリオ" panose="020B0604030504040204" pitchFamily="50" charset="-128"/>
            </a:endParaRPr>
          </a:p>
        </p:txBody>
      </p:sp>
      <p:sp>
        <p:nvSpPr>
          <p:cNvPr id="46" name="タイトル 1"/>
          <p:cNvSpPr txBox="1">
            <a:spLocks/>
          </p:cNvSpPr>
          <p:nvPr/>
        </p:nvSpPr>
        <p:spPr>
          <a:xfrm>
            <a:off x="-14491" y="857597"/>
            <a:ext cx="3225374" cy="371129"/>
          </a:xfrm>
          <a:prstGeom prst="rect">
            <a:avLst/>
          </a:prstGeom>
          <a:solidFill>
            <a:srgbClr val="FF9900"/>
          </a:solidFill>
          <a:ln>
            <a:noFill/>
          </a:ln>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1400" b="1" dirty="0" smtClean="0">
                <a:solidFill>
                  <a:schemeClr val="bg1"/>
                </a:solidFill>
                <a:latin typeface="メイリオ" panose="020B0604030504040204" pitchFamily="50" charset="-128"/>
                <a:ea typeface="メイリオ" panose="020B0604030504040204" pitchFamily="50" charset="-128"/>
              </a:rPr>
              <a:t>変異株指定国・地域</a:t>
            </a:r>
            <a:r>
              <a:rPr lang="ja-JP" altLang="en-US" sz="1400" b="1" u="sng" dirty="0" smtClean="0">
                <a:latin typeface="メイリオ" panose="020B0604030504040204" pitchFamily="50" charset="-128"/>
                <a:ea typeface="メイリオ" panose="020B0604030504040204" pitchFamily="50" charset="-128"/>
              </a:rPr>
              <a:t>以外</a:t>
            </a:r>
            <a:r>
              <a:rPr lang="ja-JP" altLang="en-US" sz="1400" b="1" dirty="0" smtClean="0">
                <a:solidFill>
                  <a:schemeClr val="bg1"/>
                </a:solidFill>
                <a:latin typeface="メイリオ" panose="020B0604030504040204" pitchFamily="50" charset="-128"/>
                <a:ea typeface="メイリオ" panose="020B0604030504040204" pitchFamily="50" charset="-128"/>
              </a:rPr>
              <a:t>からの入国者</a:t>
            </a:r>
            <a:endParaRPr lang="ja-JP" altLang="en-US" sz="1400" b="1" dirty="0">
              <a:solidFill>
                <a:schemeClr val="bg1"/>
              </a:solidFill>
              <a:latin typeface="メイリオ" panose="020B0604030504040204" pitchFamily="50" charset="-128"/>
              <a:ea typeface="メイリオ" panose="020B0604030504040204" pitchFamily="50" charset="-128"/>
            </a:endParaRPr>
          </a:p>
        </p:txBody>
      </p:sp>
      <p:sp>
        <p:nvSpPr>
          <p:cNvPr id="47" name="タイトル 1"/>
          <p:cNvSpPr txBox="1">
            <a:spLocks/>
          </p:cNvSpPr>
          <p:nvPr/>
        </p:nvSpPr>
        <p:spPr>
          <a:xfrm>
            <a:off x="3317718" y="861485"/>
            <a:ext cx="3693540" cy="373773"/>
          </a:xfrm>
          <a:prstGeom prst="rect">
            <a:avLst/>
          </a:prstGeom>
          <a:solidFill>
            <a:schemeClr val="accent6">
              <a:lumMod val="75000"/>
            </a:schemeClr>
          </a:solidFill>
          <a:ln>
            <a:noFill/>
          </a:ln>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1400" b="1" dirty="0">
                <a:solidFill>
                  <a:schemeClr val="bg1"/>
                </a:solidFill>
                <a:latin typeface="メイリオ" panose="020B0604030504040204" pitchFamily="50" charset="-128"/>
                <a:ea typeface="メイリオ" panose="020B0604030504040204" pitchFamily="50" charset="-128"/>
              </a:rPr>
              <a:t>変異株指定</a:t>
            </a:r>
            <a:r>
              <a:rPr lang="ja-JP" altLang="en-US" sz="1400" b="1" dirty="0" smtClean="0">
                <a:solidFill>
                  <a:schemeClr val="bg1"/>
                </a:solidFill>
                <a:latin typeface="メイリオ" panose="020B0604030504040204" pitchFamily="50" charset="-128"/>
                <a:ea typeface="メイリオ" panose="020B0604030504040204" pitchFamily="50" charset="-128"/>
              </a:rPr>
              <a:t>国・地域からの入国者</a:t>
            </a:r>
            <a:endParaRPr lang="ja-JP" altLang="en-US" sz="1400" b="1" dirty="0">
              <a:solidFill>
                <a:schemeClr val="bg1"/>
              </a:solidFill>
              <a:latin typeface="メイリオ" panose="020B0604030504040204" pitchFamily="50" charset="-128"/>
              <a:ea typeface="メイリオ" panose="020B0604030504040204" pitchFamily="50" charset="-128"/>
            </a:endParaRPr>
          </a:p>
        </p:txBody>
      </p:sp>
      <p:sp>
        <p:nvSpPr>
          <p:cNvPr id="48" name="タイトル 1"/>
          <p:cNvSpPr txBox="1">
            <a:spLocks/>
          </p:cNvSpPr>
          <p:nvPr/>
        </p:nvSpPr>
        <p:spPr>
          <a:xfrm>
            <a:off x="7098900" y="857671"/>
            <a:ext cx="2780731" cy="371129"/>
          </a:xfrm>
          <a:prstGeom prst="rect">
            <a:avLst/>
          </a:prstGeom>
          <a:solidFill>
            <a:schemeClr val="accent1">
              <a:lumMod val="50000"/>
            </a:schemeClr>
          </a:solidFill>
          <a:ln>
            <a:noFill/>
          </a:ln>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1400" b="1" dirty="0" smtClean="0">
                <a:solidFill>
                  <a:schemeClr val="bg1"/>
                </a:solidFill>
                <a:latin typeface="メイリオ" panose="020B0604030504040204" pitchFamily="50" charset="-128"/>
                <a:ea typeface="メイリオ" panose="020B0604030504040204" pitchFamily="50" charset="-128"/>
              </a:rPr>
              <a:t>帰国済み入国者</a:t>
            </a:r>
            <a:endParaRPr lang="ja-JP" altLang="en-US" sz="1400" b="1" dirty="0">
              <a:solidFill>
                <a:schemeClr val="bg1"/>
              </a:solidFill>
              <a:latin typeface="メイリオ" panose="020B0604030504040204" pitchFamily="50" charset="-128"/>
              <a:ea typeface="メイリオ" panose="020B0604030504040204" pitchFamily="50" charset="-128"/>
            </a:endParaRPr>
          </a:p>
        </p:txBody>
      </p:sp>
      <p:cxnSp>
        <p:nvCxnSpPr>
          <p:cNvPr id="45" name="直線矢印コネクタ 44"/>
          <p:cNvCxnSpPr>
            <a:stCxn id="28" idx="2"/>
          </p:cNvCxnSpPr>
          <p:nvPr/>
        </p:nvCxnSpPr>
        <p:spPr>
          <a:xfrm flipH="1">
            <a:off x="8489265" y="1942980"/>
            <a:ext cx="17676" cy="1414821"/>
          </a:xfrm>
          <a:prstGeom prst="straightConnector1">
            <a:avLst/>
          </a:prstGeom>
          <a:ln w="38100">
            <a:solidFill>
              <a:srgbClr val="000099"/>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69" name="正方形/長方形 68">
            <a:extLst>
              <a:ext uri="{FF2B5EF4-FFF2-40B4-BE49-F238E27FC236}">
                <a16:creationId xmlns:a16="http://schemas.microsoft.com/office/drawing/2014/main" id="{074B2C68-B8E2-4E49-90BC-71ED7D9A6FDA}"/>
              </a:ext>
            </a:extLst>
          </p:cNvPr>
          <p:cNvSpPr/>
          <p:nvPr/>
        </p:nvSpPr>
        <p:spPr>
          <a:xfrm>
            <a:off x="0" y="-18409"/>
            <a:ext cx="9906000" cy="461665"/>
          </a:xfrm>
          <a:prstGeom prst="rect">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wrap="square">
            <a:spAutoFit/>
          </a:bodyPr>
          <a:lstStyle/>
          <a:p>
            <a:pPr marL="269875" indent="-269875" algn="ctr" eaLnBrk="0" fontAlgn="base" hangingPunct="0">
              <a:spcBef>
                <a:spcPct val="0"/>
              </a:spcBef>
              <a:spcAft>
                <a:spcPts val="600"/>
              </a:spcAft>
            </a:pPr>
            <a:r>
              <a:rPr lang="ja-JP" altLang="en-US" sz="2400" b="1" dirty="0" smtClean="0">
                <a:latin typeface="メイリオ" panose="020B0604030504040204" pitchFamily="50" charset="-128"/>
                <a:ea typeface="メイリオ" panose="020B0604030504040204" pitchFamily="50" charset="-128"/>
                <a:cs typeface="Times New Roman" panose="02020603050405020304" pitchFamily="18" charset="0"/>
              </a:rPr>
              <a:t>滞在国別ワクチン接種パターン</a:t>
            </a:r>
            <a:endParaRPr lang="en-US" altLang="ja-JP" sz="2400" b="1" dirty="0">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4" name="正方形/長方形 3"/>
          <p:cNvSpPr/>
          <p:nvPr/>
        </p:nvSpPr>
        <p:spPr>
          <a:xfrm>
            <a:off x="3263473" y="4174583"/>
            <a:ext cx="3694390" cy="2554545"/>
          </a:xfrm>
          <a:prstGeom prst="rect">
            <a:avLst/>
          </a:prstGeom>
        </p:spPr>
        <p:txBody>
          <a:bodyPr wrap="square">
            <a:spAutoFit/>
          </a:bodyPr>
          <a:lstStyle/>
          <a:p>
            <a:pPr marL="179388" indent="-179388" algn="just">
              <a:spcAft>
                <a:spcPts val="600"/>
              </a:spcAft>
            </a:pPr>
            <a:r>
              <a:rPr lang="ja-JP" altLang="en-US" sz="1200" dirty="0" smtClean="0">
                <a:solidFill>
                  <a:srgbClr val="008000"/>
                </a:solidFill>
                <a:latin typeface="メイリオ" panose="020B0604030504040204" pitchFamily="50" charset="-128"/>
                <a:ea typeface="メイリオ" panose="020B0604030504040204" pitchFamily="50" charset="-128"/>
              </a:rPr>
              <a:t>●</a:t>
            </a:r>
            <a:r>
              <a:rPr lang="ja-JP" altLang="en-US" sz="1100" dirty="0">
                <a:solidFill>
                  <a:prstClr val="black"/>
                </a:solidFill>
                <a:latin typeface="メイリオ" panose="020B0604030504040204" pitchFamily="50" charset="-128"/>
                <a:ea typeface="メイリオ" panose="020B0604030504040204" pitchFamily="50" charset="-128"/>
              </a:rPr>
              <a:t>指定宿泊施設での</a:t>
            </a:r>
            <a:r>
              <a:rPr lang="ja-JP" altLang="en-US" sz="1100" dirty="0" smtClean="0">
                <a:solidFill>
                  <a:schemeClr val="bg2">
                    <a:lumMod val="10000"/>
                  </a:schemeClr>
                </a:solidFill>
                <a:latin typeface="メイリオ" panose="020B0604030504040204" pitchFamily="50" charset="-128"/>
                <a:ea typeface="メイリオ" panose="020B0604030504040204" pitchFamily="50" charset="-128"/>
              </a:rPr>
              <a:t>３日間</a:t>
            </a:r>
            <a:r>
              <a:rPr lang="ja-JP" altLang="en-US" sz="1100" dirty="0">
                <a:solidFill>
                  <a:schemeClr val="bg2">
                    <a:lumMod val="10000"/>
                  </a:schemeClr>
                </a:solidFill>
                <a:latin typeface="メイリオ" panose="020B0604030504040204" pitchFamily="50" charset="-128"/>
                <a:ea typeface="メイリオ" panose="020B0604030504040204" pitchFamily="50" charset="-128"/>
              </a:rPr>
              <a:t>又は６日間の待機が必要とされる国・地域からの入国者は、指定の期間、指定宿泊施設で待機を行った後、空港の接種会場でワクチン接種を受けることとなります。そのため、予約の際は、到着日の翌日から起算</a:t>
            </a:r>
            <a:r>
              <a:rPr lang="ja-JP" altLang="en-US" sz="1100" dirty="0" smtClean="0">
                <a:solidFill>
                  <a:schemeClr val="bg2">
                    <a:lumMod val="10000"/>
                  </a:schemeClr>
                </a:solidFill>
                <a:latin typeface="メイリオ" panose="020B0604030504040204" pitchFamily="50" charset="-128"/>
                <a:ea typeface="メイリオ" panose="020B0604030504040204" pitchFamily="50" charset="-128"/>
              </a:rPr>
              <a:t>して３日目又は６日目以降</a:t>
            </a:r>
            <a:r>
              <a:rPr lang="ja-JP" altLang="en-US" sz="1100" dirty="0">
                <a:solidFill>
                  <a:schemeClr val="bg2">
                    <a:lumMod val="10000"/>
                  </a:schemeClr>
                </a:solidFill>
                <a:latin typeface="メイリオ" panose="020B0604030504040204" pitchFamily="50" charset="-128"/>
                <a:ea typeface="メイリオ" panose="020B0604030504040204" pitchFamily="50" charset="-128"/>
              </a:rPr>
              <a:t>の日付で予約いただくようご案内して</a:t>
            </a:r>
            <a:r>
              <a:rPr lang="ja-JP" altLang="en-US" sz="1100" dirty="0" smtClean="0">
                <a:solidFill>
                  <a:schemeClr val="bg2">
                    <a:lumMod val="10000"/>
                  </a:schemeClr>
                </a:solidFill>
                <a:latin typeface="メイリオ" panose="020B0604030504040204" pitchFamily="50" charset="-128"/>
                <a:ea typeface="メイリオ" panose="020B0604030504040204" pitchFamily="50" charset="-128"/>
              </a:rPr>
              <a:t>います</a:t>
            </a:r>
            <a:r>
              <a:rPr lang="ja-JP" altLang="en-US" sz="900" dirty="0" smtClean="0">
                <a:solidFill>
                  <a:schemeClr val="bg2">
                    <a:lumMod val="10000"/>
                  </a:schemeClr>
                </a:solidFill>
                <a:latin typeface="メイリオ" panose="020B0604030504040204" pitchFamily="50" charset="-128"/>
                <a:ea typeface="メイリオ" panose="020B0604030504040204" pitchFamily="50" charset="-128"/>
              </a:rPr>
              <a:t>（例：８月１日に到着した場合、４日又は７日以降）</a:t>
            </a:r>
            <a:r>
              <a:rPr lang="ja-JP" altLang="en-US" sz="1100" dirty="0" smtClean="0">
                <a:solidFill>
                  <a:schemeClr val="bg2">
                    <a:lumMod val="10000"/>
                  </a:schemeClr>
                </a:solidFill>
                <a:latin typeface="メイリオ" panose="020B0604030504040204" pitchFamily="50" charset="-128"/>
                <a:ea typeface="メイリオ" panose="020B0604030504040204" pitchFamily="50" charset="-128"/>
              </a:rPr>
              <a:t>。</a:t>
            </a:r>
            <a:endParaRPr lang="en-US" altLang="ja-JP" sz="1100" dirty="0" smtClean="0">
              <a:solidFill>
                <a:schemeClr val="bg2">
                  <a:lumMod val="10000"/>
                </a:schemeClr>
              </a:solidFill>
              <a:latin typeface="メイリオ" panose="020B0604030504040204" pitchFamily="50" charset="-128"/>
              <a:ea typeface="メイリオ" panose="020B0604030504040204" pitchFamily="50" charset="-128"/>
            </a:endParaRPr>
          </a:p>
          <a:p>
            <a:pPr marL="179388" indent="-179388" algn="just"/>
            <a:r>
              <a:rPr lang="ja-JP" altLang="en-US" sz="1100" dirty="0" smtClean="0">
                <a:solidFill>
                  <a:srgbClr val="008000"/>
                </a:solidFill>
                <a:latin typeface="メイリオ" panose="020B0604030504040204" pitchFamily="50" charset="-128"/>
                <a:ea typeface="メイリオ" panose="020B0604030504040204" pitchFamily="50" charset="-128"/>
              </a:rPr>
              <a:t>● </a:t>
            </a:r>
            <a:r>
              <a:rPr lang="ja-JP" altLang="en-US" sz="1100" dirty="0" smtClean="0">
                <a:solidFill>
                  <a:prstClr val="black"/>
                </a:solidFill>
                <a:latin typeface="メイリオ" panose="020B0604030504040204" pitchFamily="50" charset="-128"/>
                <a:ea typeface="メイリオ" panose="020B0604030504040204" pitchFamily="50" charset="-128"/>
              </a:rPr>
              <a:t>指定</a:t>
            </a:r>
            <a:r>
              <a:rPr lang="ja-JP" altLang="en-US" sz="1100" dirty="0">
                <a:solidFill>
                  <a:prstClr val="black"/>
                </a:solidFill>
                <a:latin typeface="メイリオ" panose="020B0604030504040204" pitchFamily="50" charset="-128"/>
                <a:ea typeface="メイリオ" panose="020B0604030504040204" pitchFamily="50" charset="-128"/>
              </a:rPr>
              <a:t>宿泊施設での</a:t>
            </a:r>
            <a:r>
              <a:rPr lang="ja-JP" altLang="en-US" sz="1100" dirty="0">
                <a:solidFill>
                  <a:schemeClr val="bg2">
                    <a:lumMod val="10000"/>
                  </a:schemeClr>
                </a:solidFill>
                <a:latin typeface="メイリオ" panose="020B0604030504040204" pitchFamily="50" charset="-128"/>
                <a:ea typeface="メイリオ" panose="020B0604030504040204" pitchFamily="50" charset="-128"/>
              </a:rPr>
              <a:t>１０日間の待機が必要とされる国・地域からの入国者に対しては、医師等が週に２日、指定宿泊施設を巡回し、希望者に対して接種を行うことと</a:t>
            </a:r>
            <a:r>
              <a:rPr lang="ja-JP" altLang="en-US" sz="1100" dirty="0" smtClean="0">
                <a:solidFill>
                  <a:schemeClr val="bg2">
                    <a:lumMod val="10000"/>
                  </a:schemeClr>
                </a:solidFill>
                <a:latin typeface="メイリオ" panose="020B0604030504040204" pitchFamily="50" charset="-128"/>
                <a:ea typeface="メイリオ" panose="020B0604030504040204" pitchFamily="50" charset="-128"/>
              </a:rPr>
              <a:t>なります（巡回接種枠を予約できなかった方及び待機</a:t>
            </a:r>
            <a:r>
              <a:rPr lang="ja-JP" altLang="en-US" sz="1100" dirty="0">
                <a:solidFill>
                  <a:schemeClr val="bg2">
                    <a:lumMod val="10000"/>
                  </a:schemeClr>
                </a:solidFill>
                <a:latin typeface="メイリオ" panose="020B0604030504040204" pitchFamily="50" charset="-128"/>
                <a:ea typeface="メイリオ" panose="020B0604030504040204" pitchFamily="50" charset="-128"/>
              </a:rPr>
              <a:t>期間後</a:t>
            </a:r>
            <a:r>
              <a:rPr lang="ja-JP" altLang="en-US" sz="1100" dirty="0" smtClean="0">
                <a:latin typeface="メイリオ" panose="020B0604030504040204" pitchFamily="50" charset="-128"/>
                <a:ea typeface="メイリオ" panose="020B0604030504040204" pitchFamily="50" charset="-128"/>
              </a:rPr>
              <a:t>に接種を希望される方は空港の接種会場で接種いただきます。）。</a:t>
            </a:r>
            <a:endParaRPr lang="en-US" altLang="ja-JP" sz="1100" dirty="0">
              <a:latin typeface="メイリオ" panose="020B0604030504040204" pitchFamily="50" charset="-128"/>
              <a:ea typeface="メイリオ" panose="020B0604030504040204" pitchFamily="50" charset="-128"/>
            </a:endParaRPr>
          </a:p>
          <a:p>
            <a:endParaRPr lang="en-US" altLang="ja-JP" sz="1100" dirty="0" smtClean="0">
              <a:solidFill>
                <a:srgbClr val="008000"/>
              </a:solidFill>
              <a:latin typeface="メイリオ" panose="020B0604030504040204" pitchFamily="50" charset="-128"/>
              <a:ea typeface="メイリオ" panose="020B0604030504040204" pitchFamily="50" charset="-128"/>
            </a:endParaRPr>
          </a:p>
        </p:txBody>
      </p:sp>
      <p:sp>
        <p:nvSpPr>
          <p:cNvPr id="6" name="正方形/長方形 5"/>
          <p:cNvSpPr/>
          <p:nvPr/>
        </p:nvSpPr>
        <p:spPr>
          <a:xfrm>
            <a:off x="15471" y="4438562"/>
            <a:ext cx="3256844" cy="1015663"/>
          </a:xfrm>
          <a:prstGeom prst="rect">
            <a:avLst/>
          </a:prstGeom>
        </p:spPr>
        <p:txBody>
          <a:bodyPr wrap="square">
            <a:spAutoFit/>
          </a:bodyPr>
          <a:lstStyle/>
          <a:p>
            <a:pPr marL="179388" lvl="0" indent="-179388">
              <a:spcAft>
                <a:spcPts val="600"/>
              </a:spcAft>
              <a:defRPr/>
            </a:pPr>
            <a:r>
              <a:rPr kumimoji="0" lang="ja-JP" altLang="en-US" sz="1100" kern="0" dirty="0" smtClean="0">
                <a:solidFill>
                  <a:schemeClr val="accent4">
                    <a:lumMod val="60000"/>
                    <a:lumOff val="40000"/>
                  </a:schemeClr>
                </a:solidFill>
                <a:latin typeface="メイリオ" panose="020B0604030504040204" pitchFamily="50" charset="-128"/>
                <a:ea typeface="メイリオ" panose="020B0604030504040204" pitchFamily="50" charset="-128"/>
                <a:cs typeface="Times New Roman" panose="02020603050405020304" pitchFamily="18" charset="0"/>
              </a:rPr>
              <a:t>● </a:t>
            </a:r>
            <a:r>
              <a:rPr kumimoji="0" lang="ja-JP" altLang="en-US" sz="1100" kern="0" dirty="0" smtClean="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水際</a:t>
            </a:r>
            <a:r>
              <a:rPr kumimoji="0" lang="ja-JP" altLang="en-US" sz="1100" kern="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措置強化により検疫通過</a:t>
            </a:r>
            <a:r>
              <a:rPr kumimoji="0" lang="ja-JP" altLang="en-US" sz="1100" kern="0" dirty="0" smtClean="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に</a:t>
            </a:r>
            <a:r>
              <a:rPr kumimoji="0" lang="ja-JP" altLang="en-US" sz="1100" kern="0" dirty="0" smtClean="0">
                <a:solidFill>
                  <a:schemeClr val="bg2">
                    <a:lumMod val="10000"/>
                  </a:schemeClr>
                </a:solidFill>
                <a:latin typeface="メイリオ" panose="020B0604030504040204" pitchFamily="50" charset="-128"/>
                <a:ea typeface="メイリオ" panose="020B0604030504040204" pitchFamily="50" charset="-128"/>
                <a:cs typeface="Times New Roman" panose="02020603050405020304" pitchFamily="18" charset="0"/>
              </a:rPr>
              <a:t>４～５時間を要するケースがあります。</a:t>
            </a:r>
            <a:endParaRPr kumimoji="0" lang="en-US" altLang="ja-JP" sz="1100" kern="0" dirty="0" smtClean="0">
              <a:solidFill>
                <a:schemeClr val="bg2">
                  <a:lumMod val="10000"/>
                </a:schemeClr>
              </a:solidFill>
              <a:latin typeface="メイリオ" panose="020B0604030504040204" pitchFamily="50" charset="-128"/>
              <a:ea typeface="メイリオ" panose="020B0604030504040204" pitchFamily="50" charset="-128"/>
              <a:cs typeface="Times New Roman" panose="02020603050405020304" pitchFamily="18" charset="0"/>
            </a:endParaRPr>
          </a:p>
          <a:p>
            <a:pPr marL="179388" lvl="0" indent="-179388">
              <a:spcAft>
                <a:spcPts val="1200"/>
              </a:spcAft>
              <a:defRPr/>
            </a:pPr>
            <a:r>
              <a:rPr kumimoji="0" lang="ja-JP" altLang="en-US" sz="1100" kern="0" dirty="0" smtClean="0">
                <a:solidFill>
                  <a:schemeClr val="accent4">
                    <a:lumMod val="60000"/>
                    <a:lumOff val="40000"/>
                  </a:schemeClr>
                </a:solidFill>
                <a:latin typeface="メイリオ" panose="020B0604030504040204" pitchFamily="50" charset="-128"/>
                <a:ea typeface="メイリオ" panose="020B0604030504040204" pitchFamily="50" charset="-128"/>
                <a:cs typeface="Times New Roman" panose="02020603050405020304" pitchFamily="18" charset="0"/>
              </a:rPr>
              <a:t>● </a:t>
            </a:r>
            <a:r>
              <a:rPr kumimoji="0" lang="ja-JP" altLang="en-US" sz="1100" kern="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こ</a:t>
            </a:r>
            <a:r>
              <a:rPr kumimoji="0" lang="ja-JP" altLang="en-US" sz="1100" kern="0" dirty="0" smtClean="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れを</a:t>
            </a:r>
            <a:r>
              <a:rPr kumimoji="0" lang="ja-JP" altLang="en-US" sz="1100" kern="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踏まえ</a:t>
            </a:r>
            <a:r>
              <a:rPr kumimoji="0" lang="ja-JP" altLang="en-US" sz="1100" kern="0" dirty="0" smtClean="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a:t>
            </a:r>
            <a:r>
              <a:rPr kumimoji="0" lang="ja-JP" altLang="en-US" sz="1100" kern="0" dirty="0" smtClean="0">
                <a:solidFill>
                  <a:schemeClr val="bg2">
                    <a:lumMod val="10000"/>
                  </a:schemeClr>
                </a:solidFill>
                <a:latin typeface="メイリオ" panose="020B0604030504040204" pitchFamily="50" charset="-128"/>
                <a:ea typeface="メイリオ" panose="020B0604030504040204" pitchFamily="50" charset="-128"/>
                <a:cs typeface="Times New Roman" panose="02020603050405020304" pitchFamily="18" charset="0"/>
              </a:rPr>
              <a:t>接種</a:t>
            </a:r>
            <a:r>
              <a:rPr kumimoji="0" lang="ja-JP" altLang="en-US" sz="1100" kern="0" dirty="0">
                <a:solidFill>
                  <a:schemeClr val="bg2">
                    <a:lumMod val="10000"/>
                  </a:schemeClr>
                </a:solidFill>
                <a:latin typeface="メイリオ" panose="020B0604030504040204" pitchFamily="50" charset="-128"/>
                <a:ea typeface="メイリオ" panose="020B0604030504040204" pitchFamily="50" charset="-128"/>
                <a:cs typeface="Times New Roman" panose="02020603050405020304" pitchFamily="18" charset="0"/>
              </a:rPr>
              <a:t>予約は到着予定時刻</a:t>
            </a:r>
            <a:r>
              <a:rPr kumimoji="0" lang="ja-JP" altLang="en-US" sz="1100" kern="0" dirty="0" smtClean="0">
                <a:solidFill>
                  <a:schemeClr val="bg2">
                    <a:lumMod val="10000"/>
                  </a:schemeClr>
                </a:solidFill>
                <a:latin typeface="メイリオ" panose="020B0604030504040204" pitchFamily="50" charset="-128"/>
                <a:ea typeface="メイリオ" panose="020B0604030504040204" pitchFamily="50" charset="-128"/>
                <a:cs typeface="Times New Roman" panose="02020603050405020304" pitchFamily="18" charset="0"/>
              </a:rPr>
              <a:t>の  ５時間後以降</a:t>
            </a:r>
            <a:r>
              <a:rPr kumimoji="0" lang="ja-JP" altLang="en-US" sz="1100" kern="0" dirty="0">
                <a:solidFill>
                  <a:schemeClr val="bg2">
                    <a:lumMod val="10000"/>
                  </a:schemeClr>
                </a:solidFill>
                <a:latin typeface="メイリオ" panose="020B0604030504040204" pitchFamily="50" charset="-128"/>
                <a:ea typeface="メイリオ" panose="020B0604030504040204" pitchFamily="50" charset="-128"/>
                <a:cs typeface="Times New Roman" panose="02020603050405020304" pitchFamily="18" charset="0"/>
              </a:rPr>
              <a:t>に行っていただくようご案内して</a:t>
            </a:r>
            <a:r>
              <a:rPr kumimoji="0" lang="ja-JP" altLang="en-US" sz="1100" kern="0" dirty="0" smtClean="0">
                <a:solidFill>
                  <a:schemeClr val="bg2">
                    <a:lumMod val="10000"/>
                  </a:schemeClr>
                </a:solidFill>
                <a:latin typeface="メイリオ" panose="020B0604030504040204" pitchFamily="50" charset="-128"/>
                <a:ea typeface="メイリオ" panose="020B0604030504040204" pitchFamily="50" charset="-128"/>
                <a:cs typeface="Times New Roman" panose="02020603050405020304" pitchFamily="18" charset="0"/>
              </a:rPr>
              <a:t>います</a:t>
            </a:r>
            <a:r>
              <a:rPr kumimoji="0" lang="ja-JP" altLang="en-US" sz="1100" kern="0" dirty="0">
                <a:solidFill>
                  <a:schemeClr val="bg2">
                    <a:lumMod val="10000"/>
                  </a:schemeClr>
                </a:solidFill>
                <a:latin typeface="メイリオ" panose="020B0604030504040204" pitchFamily="50" charset="-128"/>
                <a:ea typeface="メイリオ" panose="020B0604030504040204" pitchFamily="50" charset="-128"/>
                <a:cs typeface="Times New Roman" panose="02020603050405020304" pitchFamily="18" charset="0"/>
              </a:rPr>
              <a:t>。</a:t>
            </a:r>
            <a:endParaRPr kumimoji="0" lang="en-US" altLang="ja-JP" sz="1100" kern="0" dirty="0" smtClean="0">
              <a:solidFill>
                <a:schemeClr val="bg2">
                  <a:lumMod val="10000"/>
                </a:schemeClr>
              </a:solidFill>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39" name="タイトル 1"/>
          <p:cNvSpPr txBox="1">
            <a:spLocks/>
          </p:cNvSpPr>
          <p:nvPr/>
        </p:nvSpPr>
        <p:spPr>
          <a:xfrm>
            <a:off x="72534" y="496931"/>
            <a:ext cx="9661919" cy="257078"/>
          </a:xfrm>
          <a:prstGeom prst="rect">
            <a:avLst/>
          </a:prstGeom>
          <a:solidFill>
            <a:schemeClr val="bg1"/>
          </a:solidFill>
          <a:ln>
            <a:solidFill>
              <a:schemeClr val="bg1">
                <a:lumMod val="85000"/>
              </a:schemeClr>
            </a:solidFill>
          </a:ln>
          <a:effectLst>
            <a:outerShdw blurRad="50800" dist="38100" dir="2700000" algn="tl" rotWithShape="0">
              <a:prstClr val="black">
                <a:alpha val="40000"/>
              </a:prstClr>
            </a:outerShdw>
          </a:effectLst>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endParaRPr lang="ja-JP" altLang="en-US" sz="1400" b="1" dirty="0">
              <a:solidFill>
                <a:srgbClr val="996633"/>
              </a:solidFill>
              <a:latin typeface="ＭＳ ゴシック" panose="020B0609070205080204" pitchFamily="49" charset="-128"/>
              <a:ea typeface="ＭＳ ゴシック" panose="020B0609070205080204" pitchFamily="49" charset="-128"/>
            </a:endParaRPr>
          </a:p>
        </p:txBody>
      </p:sp>
      <p:sp>
        <p:nvSpPr>
          <p:cNvPr id="12" name="正方形/長方形 11"/>
          <p:cNvSpPr/>
          <p:nvPr/>
        </p:nvSpPr>
        <p:spPr>
          <a:xfrm>
            <a:off x="183149" y="533574"/>
            <a:ext cx="9855038" cy="276999"/>
          </a:xfrm>
          <a:prstGeom prst="rect">
            <a:avLst/>
          </a:prstGeom>
        </p:spPr>
        <p:txBody>
          <a:bodyPr wrap="square">
            <a:spAutoFit/>
          </a:bodyPr>
          <a:lstStyle/>
          <a:p>
            <a:pPr lvl="0">
              <a:spcAft>
                <a:spcPts val="1200"/>
              </a:spcAft>
              <a:defRPr/>
            </a:pPr>
            <a:r>
              <a:rPr kumimoji="0" lang="en-US" altLang="ja-JP" sz="1200" kern="0" dirty="0" smtClean="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a:t>
            </a:r>
            <a:r>
              <a:rPr kumimoji="0" lang="ja-JP" altLang="en-US" sz="1200" kern="0" dirty="0" smtClean="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水際</a:t>
            </a:r>
            <a:r>
              <a:rPr kumimoji="0" lang="ja-JP" altLang="en-US" sz="1200" kern="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措置や変異株指定国・地域については随時変更される可能性がありますので、常に最新の情報をご確認ください。</a:t>
            </a:r>
            <a:endParaRPr kumimoji="0" lang="en-US" altLang="ja-JP" sz="1200" kern="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13" name="正方形/長方形 12"/>
          <p:cNvSpPr/>
          <p:nvPr/>
        </p:nvSpPr>
        <p:spPr>
          <a:xfrm>
            <a:off x="3363391" y="1242573"/>
            <a:ext cx="3796940" cy="215444"/>
          </a:xfrm>
          <a:prstGeom prst="rect">
            <a:avLst/>
          </a:prstGeom>
        </p:spPr>
        <p:txBody>
          <a:bodyPr wrap="square">
            <a:spAutoFit/>
          </a:bodyPr>
          <a:lstStyle/>
          <a:p>
            <a:pPr>
              <a:defRPr/>
            </a:pPr>
            <a:r>
              <a:rPr lang="en-US" altLang="ja-JP" sz="800" dirty="0" smtClean="0">
                <a:latin typeface="メイリオ" panose="020B0604030504040204" pitchFamily="50" charset="-128"/>
                <a:ea typeface="メイリオ" panose="020B0604030504040204" pitchFamily="50" charset="-128"/>
              </a:rPr>
              <a:t>※</a:t>
            </a:r>
            <a:r>
              <a:rPr lang="ja-JP" altLang="en-US" sz="800" dirty="0" smtClean="0">
                <a:latin typeface="メイリオ" panose="020B0604030504040204" pitchFamily="50" charset="-128"/>
                <a:ea typeface="メイリオ" panose="020B0604030504040204" pitchFamily="50" charset="-128"/>
              </a:rPr>
              <a:t>日本入国前</a:t>
            </a:r>
            <a:r>
              <a:rPr lang="en-US" altLang="ja-JP" sz="800" dirty="0" smtClean="0">
                <a:latin typeface="メイリオ" panose="020B0604030504040204" pitchFamily="50" charset="-128"/>
                <a:ea typeface="メイリオ" panose="020B0604030504040204" pitchFamily="50" charset="-128"/>
              </a:rPr>
              <a:t>14</a:t>
            </a:r>
            <a:r>
              <a:rPr lang="ja-JP" altLang="en-US" sz="800" dirty="0" smtClean="0">
                <a:latin typeface="メイリオ" panose="020B0604030504040204" pitchFamily="50" charset="-128"/>
                <a:ea typeface="メイリオ" panose="020B0604030504040204" pitchFamily="50" charset="-128"/>
              </a:rPr>
              <a:t>日以内に変異株指定国・地域に滞在歴がある方。</a:t>
            </a:r>
            <a:endParaRPr lang="ja-JP" altLang="en-US" sz="800" dirty="0">
              <a:latin typeface="メイリオ" panose="020B0604030504040204" pitchFamily="50" charset="-128"/>
              <a:ea typeface="メイリオ" panose="020B0604030504040204" pitchFamily="50" charset="-128"/>
            </a:endParaRPr>
          </a:p>
        </p:txBody>
      </p:sp>
      <p:sp>
        <p:nvSpPr>
          <p:cNvPr id="31" name="タイトル 1"/>
          <p:cNvSpPr txBox="1">
            <a:spLocks/>
          </p:cNvSpPr>
          <p:nvPr/>
        </p:nvSpPr>
        <p:spPr>
          <a:xfrm>
            <a:off x="63357" y="6473431"/>
            <a:ext cx="9661919" cy="356853"/>
          </a:xfrm>
          <a:prstGeom prst="rect">
            <a:avLst/>
          </a:prstGeom>
          <a:solidFill>
            <a:schemeClr val="bg1"/>
          </a:solidFill>
          <a:ln>
            <a:solidFill>
              <a:schemeClr val="bg1">
                <a:lumMod val="85000"/>
              </a:schemeClr>
            </a:solidFill>
          </a:ln>
          <a:effectLst>
            <a:outerShdw blurRad="50800" dist="38100" dir="2700000" algn="tl" rotWithShape="0">
              <a:prstClr val="black">
                <a:alpha val="40000"/>
              </a:prstClr>
            </a:outerShdw>
          </a:effectLst>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endParaRPr lang="ja-JP" altLang="en-US" sz="1400" b="1" dirty="0">
              <a:solidFill>
                <a:srgbClr val="996633"/>
              </a:solidFill>
              <a:latin typeface="ＭＳ ゴシック" panose="020B0609070205080204" pitchFamily="49" charset="-128"/>
              <a:ea typeface="ＭＳ ゴシック" panose="020B0609070205080204" pitchFamily="49" charset="-128"/>
            </a:endParaRPr>
          </a:p>
        </p:txBody>
      </p:sp>
      <p:sp>
        <p:nvSpPr>
          <p:cNvPr id="32" name="正方形/長方形 31"/>
          <p:cNvSpPr/>
          <p:nvPr/>
        </p:nvSpPr>
        <p:spPr>
          <a:xfrm>
            <a:off x="34276" y="6500245"/>
            <a:ext cx="9720080" cy="369332"/>
          </a:xfrm>
          <a:prstGeom prst="rect">
            <a:avLst/>
          </a:prstGeom>
        </p:spPr>
        <p:txBody>
          <a:bodyPr wrap="square">
            <a:spAutoFit/>
          </a:bodyPr>
          <a:lstStyle/>
          <a:p>
            <a:pPr marL="84138" indent="-84138">
              <a:defRPr/>
            </a:pPr>
            <a:r>
              <a:rPr lang="en-US" altLang="ja-JP" sz="900" dirty="0" smtClean="0">
                <a:solidFill>
                  <a:schemeClr val="bg2">
                    <a:lumMod val="10000"/>
                  </a:schemeClr>
                </a:solidFill>
                <a:latin typeface="メイリオ" panose="020B0604030504040204" pitchFamily="50" charset="-128"/>
                <a:ea typeface="メイリオ" panose="020B0604030504040204" pitchFamily="50" charset="-128"/>
              </a:rPr>
              <a:t>※</a:t>
            </a:r>
            <a:r>
              <a:rPr lang="ja-JP" altLang="en-US" sz="900" dirty="0" smtClean="0">
                <a:solidFill>
                  <a:schemeClr val="bg2">
                    <a:lumMod val="10000"/>
                  </a:schemeClr>
                </a:solidFill>
                <a:latin typeface="メイリオ" panose="020B0604030504040204" pitchFamily="50" charset="-128"/>
                <a:ea typeface="メイリオ" panose="020B0604030504040204" pitchFamily="50" charset="-128"/>
              </a:rPr>
              <a:t>２回目</a:t>
            </a:r>
            <a:r>
              <a:rPr lang="ja-JP" altLang="en-US" sz="900" dirty="0">
                <a:solidFill>
                  <a:schemeClr val="bg2">
                    <a:lumMod val="10000"/>
                  </a:schemeClr>
                </a:solidFill>
                <a:latin typeface="メイリオ" panose="020B0604030504040204" pitchFamily="50" charset="-128"/>
                <a:ea typeface="メイリオ" panose="020B0604030504040204" pitchFamily="50" charset="-128"/>
              </a:rPr>
              <a:t>接種の場合は、国内滞在先</a:t>
            </a:r>
            <a:r>
              <a:rPr lang="ja-JP" altLang="en-US" sz="900" dirty="0" smtClean="0">
                <a:solidFill>
                  <a:schemeClr val="bg2">
                    <a:lumMod val="10000"/>
                  </a:schemeClr>
                </a:solidFill>
                <a:latin typeface="メイリオ" panose="020B0604030504040204" pitchFamily="50" charset="-128"/>
                <a:ea typeface="メイリオ" panose="020B0604030504040204" pitchFamily="50" charset="-128"/>
              </a:rPr>
              <a:t>からいずれかの空港に</a:t>
            </a:r>
            <a:r>
              <a:rPr lang="ja-JP" altLang="en-US" sz="900" dirty="0">
                <a:solidFill>
                  <a:schemeClr val="bg2">
                    <a:lumMod val="10000"/>
                  </a:schemeClr>
                </a:solidFill>
                <a:latin typeface="メイリオ" panose="020B0604030504040204" pitchFamily="50" charset="-128"/>
                <a:ea typeface="メイリオ" panose="020B0604030504040204" pitchFamily="50" charset="-128"/>
              </a:rPr>
              <a:t>来場していただくことになります</a:t>
            </a:r>
            <a:r>
              <a:rPr lang="ja-JP" altLang="en-US" sz="900" dirty="0" smtClean="0">
                <a:solidFill>
                  <a:schemeClr val="bg2">
                    <a:lumMod val="10000"/>
                  </a:schemeClr>
                </a:solidFill>
                <a:latin typeface="メイリオ" panose="020B0604030504040204" pitchFamily="50" charset="-128"/>
                <a:ea typeface="メイリオ" panose="020B0604030504040204" pitchFamily="50" charset="-128"/>
              </a:rPr>
              <a:t>。ただし</a:t>
            </a:r>
            <a:r>
              <a:rPr lang="ja-JP" altLang="en-US" sz="900" dirty="0">
                <a:solidFill>
                  <a:schemeClr val="bg2">
                    <a:lumMod val="10000"/>
                  </a:schemeClr>
                </a:solidFill>
                <a:latin typeface="メイリオ" panose="020B0604030504040204" pitchFamily="50" charset="-128"/>
                <a:ea typeface="メイリオ" panose="020B0604030504040204" pitchFamily="50" charset="-128"/>
              </a:rPr>
              <a:t>、１回目接種と２回目</a:t>
            </a:r>
            <a:r>
              <a:rPr lang="ja-JP" altLang="en-US" sz="900" dirty="0" smtClean="0">
                <a:solidFill>
                  <a:schemeClr val="bg2">
                    <a:lumMod val="10000"/>
                  </a:schemeClr>
                </a:solidFill>
                <a:latin typeface="メイリオ" panose="020B0604030504040204" pitchFamily="50" charset="-128"/>
                <a:ea typeface="メイリオ" panose="020B0604030504040204" pitchFamily="50" charset="-128"/>
              </a:rPr>
              <a:t>接種の</a:t>
            </a:r>
            <a:r>
              <a:rPr lang="ja-JP" altLang="en-US" sz="900" dirty="0">
                <a:solidFill>
                  <a:schemeClr val="bg2">
                    <a:lumMod val="10000"/>
                  </a:schemeClr>
                </a:solidFill>
                <a:latin typeface="メイリオ" panose="020B0604030504040204" pitchFamily="50" charset="-128"/>
                <a:ea typeface="メイリオ" panose="020B0604030504040204" pitchFamily="50" charset="-128"/>
              </a:rPr>
              <a:t>間</a:t>
            </a:r>
            <a:r>
              <a:rPr lang="ja-JP" altLang="en-US" sz="900" dirty="0" smtClean="0">
                <a:solidFill>
                  <a:schemeClr val="bg2">
                    <a:lumMod val="10000"/>
                  </a:schemeClr>
                </a:solidFill>
                <a:latin typeface="メイリオ" panose="020B0604030504040204" pitchFamily="50" charset="-128"/>
                <a:ea typeface="メイリオ" panose="020B0604030504040204" pitchFamily="50" charset="-128"/>
              </a:rPr>
              <a:t>に海外の滞在先に</a:t>
            </a:r>
            <a:r>
              <a:rPr lang="ja-JP" altLang="en-US" sz="900" dirty="0">
                <a:solidFill>
                  <a:schemeClr val="bg2">
                    <a:lumMod val="10000"/>
                  </a:schemeClr>
                </a:solidFill>
                <a:latin typeface="メイリオ" panose="020B0604030504040204" pitchFamily="50" charset="-128"/>
                <a:ea typeface="メイリオ" panose="020B0604030504040204" pitchFamily="50" charset="-128"/>
              </a:rPr>
              <a:t>戻られる方は</a:t>
            </a:r>
            <a:r>
              <a:rPr lang="ja-JP" altLang="en-US" sz="900" dirty="0" smtClean="0">
                <a:solidFill>
                  <a:schemeClr val="bg2">
                    <a:lumMod val="10000"/>
                  </a:schemeClr>
                </a:solidFill>
                <a:latin typeface="メイリオ" panose="020B0604030504040204" pitchFamily="50" charset="-128"/>
                <a:ea typeface="メイリオ" panose="020B0604030504040204" pitchFamily="50" charset="-128"/>
              </a:rPr>
              <a:t>、２回目接種時、１回目</a:t>
            </a:r>
            <a:r>
              <a:rPr lang="ja-JP" altLang="en-US" sz="900" dirty="0">
                <a:solidFill>
                  <a:schemeClr val="bg2">
                    <a:lumMod val="10000"/>
                  </a:schemeClr>
                </a:solidFill>
                <a:latin typeface="メイリオ" panose="020B0604030504040204" pitchFamily="50" charset="-128"/>
                <a:ea typeface="メイリオ" panose="020B0604030504040204" pitchFamily="50" charset="-128"/>
              </a:rPr>
              <a:t>同様に検疫や入国審査後に接種会場に向かっていただくことになります。</a:t>
            </a:r>
          </a:p>
        </p:txBody>
      </p:sp>
      <p:sp>
        <p:nvSpPr>
          <p:cNvPr id="44" name="正方形/長方形 43"/>
          <p:cNvSpPr/>
          <p:nvPr/>
        </p:nvSpPr>
        <p:spPr>
          <a:xfrm>
            <a:off x="7063453" y="1246218"/>
            <a:ext cx="3796940" cy="215444"/>
          </a:xfrm>
          <a:prstGeom prst="rect">
            <a:avLst/>
          </a:prstGeom>
        </p:spPr>
        <p:txBody>
          <a:bodyPr wrap="square">
            <a:spAutoFit/>
          </a:bodyPr>
          <a:lstStyle/>
          <a:p>
            <a:pPr>
              <a:defRPr/>
            </a:pPr>
            <a:r>
              <a:rPr lang="en-US" altLang="ja-JP" sz="800" dirty="0" smtClean="0">
                <a:latin typeface="メイリオ" panose="020B0604030504040204" pitchFamily="50" charset="-128"/>
                <a:ea typeface="メイリオ" panose="020B0604030504040204" pitchFamily="50" charset="-128"/>
              </a:rPr>
              <a:t>※</a:t>
            </a:r>
            <a:r>
              <a:rPr lang="ja-JP" altLang="en-US" sz="800" dirty="0" smtClean="0">
                <a:latin typeface="メイリオ" panose="020B0604030504040204" pitchFamily="50" charset="-128"/>
                <a:ea typeface="メイリオ" panose="020B0604030504040204" pitchFamily="50" charset="-128"/>
              </a:rPr>
              <a:t>既に日本に帰国し、</a:t>
            </a:r>
            <a:r>
              <a:rPr lang="en-US" altLang="ja-JP" sz="800" dirty="0" smtClean="0">
                <a:latin typeface="メイリオ" panose="020B0604030504040204" pitchFamily="50" charset="-128"/>
                <a:ea typeface="メイリオ" panose="020B0604030504040204" pitchFamily="50" charset="-128"/>
              </a:rPr>
              <a:t>14</a:t>
            </a:r>
            <a:r>
              <a:rPr lang="ja-JP" altLang="en-US" sz="800" dirty="0" smtClean="0">
                <a:latin typeface="メイリオ" panose="020B0604030504040204" pitchFamily="50" charset="-128"/>
                <a:ea typeface="メイリオ" panose="020B0604030504040204" pitchFamily="50" charset="-128"/>
              </a:rPr>
              <a:t>日間の待機を終えている方。</a:t>
            </a:r>
            <a:endParaRPr lang="ja-JP" altLang="en-US" sz="800" dirty="0">
              <a:latin typeface="メイリオ" panose="020B0604030504040204" pitchFamily="50" charset="-128"/>
              <a:ea typeface="メイリオ" panose="020B0604030504040204" pitchFamily="50" charset="-128"/>
            </a:endParaRPr>
          </a:p>
        </p:txBody>
      </p:sp>
      <p:sp>
        <p:nvSpPr>
          <p:cNvPr id="49" name="タイトル 1"/>
          <p:cNvSpPr txBox="1">
            <a:spLocks/>
          </p:cNvSpPr>
          <p:nvPr/>
        </p:nvSpPr>
        <p:spPr>
          <a:xfrm>
            <a:off x="5235261" y="1548229"/>
            <a:ext cx="1755698" cy="453937"/>
          </a:xfrm>
          <a:prstGeom prst="rect">
            <a:avLst/>
          </a:prstGeom>
          <a:solidFill>
            <a:srgbClr val="A9E9A9"/>
          </a:solidFill>
          <a:ln>
            <a:noFill/>
          </a:ln>
          <a:effectLst>
            <a:outerShdw blurRad="50800" dist="38100" dir="2700000" algn="tl" rotWithShape="0">
              <a:prstClr val="black">
                <a:alpha val="40000"/>
              </a:prstClr>
            </a:outerShdw>
          </a:effectLst>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1200" b="1" dirty="0" smtClean="0">
                <a:solidFill>
                  <a:srgbClr val="006600"/>
                </a:solidFill>
                <a:latin typeface="メイリオ" panose="020B0604030504040204" pitchFamily="50" charset="-128"/>
                <a:ea typeface="メイリオ" panose="020B0604030504040204" pitchFamily="50" charset="-128"/>
              </a:rPr>
              <a:t>変異株指定国</a:t>
            </a:r>
            <a:endParaRPr lang="en-US" altLang="ja-JP" sz="1200" b="1" dirty="0" smtClean="0">
              <a:solidFill>
                <a:srgbClr val="006600"/>
              </a:solidFill>
              <a:latin typeface="メイリオ" panose="020B0604030504040204" pitchFamily="50" charset="-128"/>
              <a:ea typeface="メイリオ" panose="020B0604030504040204" pitchFamily="50" charset="-128"/>
            </a:endParaRPr>
          </a:p>
          <a:p>
            <a:pPr algn="ctr"/>
            <a:r>
              <a:rPr lang="ja-JP" altLang="en-US" sz="1200" b="1" dirty="0" smtClean="0">
                <a:solidFill>
                  <a:srgbClr val="006600"/>
                </a:solidFill>
                <a:latin typeface="メイリオ" panose="020B0604030504040204" pitchFamily="50" charset="-128"/>
                <a:ea typeface="メイリオ" panose="020B0604030504040204" pitchFamily="50" charset="-128"/>
              </a:rPr>
              <a:t>（</a:t>
            </a:r>
            <a:r>
              <a:rPr lang="en-US" altLang="ja-JP" sz="1200" b="1" dirty="0">
                <a:solidFill>
                  <a:srgbClr val="FF0000"/>
                </a:solidFill>
                <a:latin typeface="メイリオ" panose="020B0604030504040204" pitchFamily="50" charset="-128"/>
                <a:ea typeface="メイリオ" panose="020B0604030504040204" pitchFamily="50" charset="-128"/>
              </a:rPr>
              <a:t>10</a:t>
            </a:r>
            <a:r>
              <a:rPr lang="ja-JP" altLang="en-US" sz="1200" b="1" dirty="0">
                <a:solidFill>
                  <a:srgbClr val="FF0000"/>
                </a:solidFill>
                <a:latin typeface="メイリオ" panose="020B0604030504040204" pitchFamily="50" charset="-128"/>
                <a:ea typeface="メイリオ" panose="020B0604030504040204" pitchFamily="50" charset="-128"/>
              </a:rPr>
              <a:t>日</a:t>
            </a:r>
            <a:r>
              <a:rPr lang="ja-JP" altLang="en-US" sz="1200" b="1" dirty="0" smtClean="0">
                <a:solidFill>
                  <a:srgbClr val="006600"/>
                </a:solidFill>
                <a:latin typeface="メイリオ" panose="020B0604030504040204" pitchFamily="50" charset="-128"/>
                <a:ea typeface="メイリオ" panose="020B0604030504040204" pitchFamily="50" charset="-128"/>
              </a:rPr>
              <a:t>待機）</a:t>
            </a:r>
            <a:endParaRPr lang="ja-JP" altLang="en-US" sz="1200" b="1" dirty="0">
              <a:solidFill>
                <a:srgbClr val="006600"/>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8686944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a:extLst>
              <a:ext uri="{FF2B5EF4-FFF2-40B4-BE49-F238E27FC236}">
                <a16:creationId xmlns:a16="http://schemas.microsoft.com/office/drawing/2014/main" id="{074B2C68-B8E2-4E49-90BC-71ED7D9A6FDA}"/>
              </a:ext>
            </a:extLst>
          </p:cNvPr>
          <p:cNvSpPr/>
          <p:nvPr/>
        </p:nvSpPr>
        <p:spPr>
          <a:xfrm>
            <a:off x="0" y="-18409"/>
            <a:ext cx="9906000" cy="523220"/>
          </a:xfrm>
          <a:prstGeom prst="rect">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wrap="square">
            <a:spAutoFit/>
          </a:bodyPr>
          <a:lstStyle/>
          <a:p>
            <a:pPr marL="269875" indent="-269875" algn="ctr" eaLnBrk="0" fontAlgn="base" hangingPunct="0">
              <a:spcBef>
                <a:spcPct val="0"/>
              </a:spcBef>
              <a:spcAft>
                <a:spcPts val="600"/>
              </a:spcAft>
            </a:pPr>
            <a:r>
              <a:rPr lang="ja-JP" altLang="en-US" sz="2800" b="1" dirty="0" smtClean="0">
                <a:latin typeface="メイリオ" panose="020B0604030504040204" pitchFamily="50" charset="-128"/>
                <a:ea typeface="メイリオ" panose="020B0604030504040204" pitchFamily="50" charset="-128"/>
                <a:cs typeface="Times New Roman" panose="02020603050405020304" pitchFamily="18" charset="0"/>
              </a:rPr>
              <a:t>基本的な流れ</a:t>
            </a:r>
            <a:endParaRPr lang="en-US" altLang="ja-JP" sz="2800" b="1" dirty="0">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 name="角丸四角形 1"/>
          <p:cNvSpPr/>
          <p:nvPr/>
        </p:nvSpPr>
        <p:spPr>
          <a:xfrm>
            <a:off x="1084622" y="1690581"/>
            <a:ext cx="609600" cy="2457405"/>
          </a:xfrm>
          <a:prstGeom prst="roundRect">
            <a:avLst/>
          </a:prstGeom>
          <a:solidFill>
            <a:srgbClr val="4472C4"/>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2400" dirty="0" smtClean="0">
                <a:latin typeface="メイリオ" panose="020B0604030504040204" pitchFamily="50" charset="-128"/>
                <a:ea typeface="メイリオ" panose="020B0604030504040204" pitchFamily="50" charset="-128"/>
              </a:rPr>
              <a:t>到着</a:t>
            </a:r>
            <a:endParaRPr kumimoji="1" lang="ja-JP" altLang="en-US" sz="2400" dirty="0">
              <a:latin typeface="メイリオ" panose="020B0604030504040204" pitchFamily="50" charset="-128"/>
              <a:ea typeface="メイリオ" panose="020B0604030504040204" pitchFamily="50" charset="-128"/>
            </a:endParaRPr>
          </a:p>
        </p:txBody>
      </p:sp>
      <p:sp>
        <p:nvSpPr>
          <p:cNvPr id="55" name="角丸四角形 54"/>
          <p:cNvSpPr/>
          <p:nvPr/>
        </p:nvSpPr>
        <p:spPr>
          <a:xfrm>
            <a:off x="6684604" y="1690581"/>
            <a:ext cx="609600" cy="3084586"/>
          </a:xfrm>
          <a:prstGeom prst="roundRect">
            <a:avLst/>
          </a:prstGeom>
          <a:solidFill>
            <a:srgbClr val="4472C4"/>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2400" dirty="0" smtClean="0">
                <a:latin typeface="メイリオ" panose="020B0604030504040204" pitchFamily="50" charset="-128"/>
                <a:ea typeface="メイリオ" panose="020B0604030504040204" pitchFamily="50" charset="-128"/>
              </a:rPr>
              <a:t>接種</a:t>
            </a:r>
            <a:endParaRPr kumimoji="1" lang="ja-JP" altLang="en-US" sz="2400" dirty="0">
              <a:latin typeface="メイリオ" panose="020B0604030504040204" pitchFamily="50" charset="-128"/>
              <a:ea typeface="メイリオ" panose="020B0604030504040204" pitchFamily="50" charset="-128"/>
            </a:endParaRPr>
          </a:p>
        </p:txBody>
      </p:sp>
      <p:sp>
        <p:nvSpPr>
          <p:cNvPr id="64" name="角丸四角形 63"/>
          <p:cNvSpPr/>
          <p:nvPr/>
        </p:nvSpPr>
        <p:spPr>
          <a:xfrm>
            <a:off x="8758743" y="1690581"/>
            <a:ext cx="609600" cy="3084586"/>
          </a:xfrm>
          <a:prstGeom prst="roundRect">
            <a:avLst/>
          </a:prstGeom>
          <a:solidFill>
            <a:srgbClr val="4472C4"/>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2400" dirty="0" smtClean="0">
                <a:latin typeface="メイリオ" panose="020B0604030504040204" pitchFamily="50" charset="-128"/>
                <a:ea typeface="メイリオ" panose="020B0604030504040204" pitchFamily="50" charset="-128"/>
              </a:rPr>
              <a:t>経過観察</a:t>
            </a:r>
            <a:endParaRPr kumimoji="1" lang="ja-JP" altLang="en-US" sz="2400" dirty="0">
              <a:latin typeface="メイリオ" panose="020B0604030504040204" pitchFamily="50" charset="-128"/>
              <a:ea typeface="メイリオ" panose="020B0604030504040204" pitchFamily="50" charset="-128"/>
            </a:endParaRPr>
          </a:p>
        </p:txBody>
      </p:sp>
      <p:sp>
        <p:nvSpPr>
          <p:cNvPr id="84" name="テキスト ボックス 83"/>
          <p:cNvSpPr txBox="1"/>
          <p:nvPr/>
        </p:nvSpPr>
        <p:spPr>
          <a:xfrm>
            <a:off x="314325" y="6581001"/>
            <a:ext cx="9630379" cy="276999"/>
          </a:xfrm>
          <a:prstGeom prst="rect">
            <a:avLst/>
          </a:prstGeom>
          <a:noFill/>
        </p:spPr>
        <p:txBody>
          <a:bodyPr wrap="square" rtlCol="0">
            <a:spAutoFit/>
          </a:bodyPr>
          <a:lstStyle/>
          <a:p>
            <a:r>
              <a:rPr kumimoji="1" lang="en-US" altLang="ja-JP" sz="1200" dirty="0" smtClean="0">
                <a:solidFill>
                  <a:schemeClr val="tx2"/>
                </a:solidFill>
                <a:latin typeface="メイリオ" panose="020B0604030504040204" pitchFamily="50" charset="-128"/>
                <a:ea typeface="メイリオ" panose="020B0604030504040204" pitchFamily="50" charset="-128"/>
              </a:rPr>
              <a:t>※</a:t>
            </a:r>
            <a:r>
              <a:rPr lang="ja-JP" altLang="en-US" sz="1200" dirty="0" smtClean="0">
                <a:solidFill>
                  <a:schemeClr val="tx2"/>
                </a:solidFill>
                <a:latin typeface="メイリオ" panose="020B0604030504040204" pitchFamily="50" charset="-128"/>
                <a:ea typeface="メイリオ" panose="020B0604030504040204" pitchFamily="50" charset="-128"/>
              </a:rPr>
              <a:t>検疫・新型コロナウイルス検査及び入国審査の詳細についてはそれぞれ厚生労働省及び出入国在留管理庁の</a:t>
            </a:r>
            <a:r>
              <a:rPr lang="en-US" altLang="ja-JP" sz="1200" dirty="0" smtClean="0">
                <a:solidFill>
                  <a:schemeClr val="tx2"/>
                </a:solidFill>
                <a:latin typeface="メイリオ" panose="020B0604030504040204" pitchFamily="50" charset="-128"/>
                <a:ea typeface="メイリオ" panose="020B0604030504040204" pitchFamily="50" charset="-128"/>
              </a:rPr>
              <a:t>HP</a:t>
            </a:r>
            <a:r>
              <a:rPr lang="ja-JP" altLang="en-US" sz="1200" dirty="0" smtClean="0">
                <a:solidFill>
                  <a:schemeClr val="tx2"/>
                </a:solidFill>
                <a:latin typeface="メイリオ" panose="020B0604030504040204" pitchFamily="50" charset="-128"/>
                <a:ea typeface="メイリオ" panose="020B0604030504040204" pitchFamily="50" charset="-128"/>
              </a:rPr>
              <a:t>をご確認ください。</a:t>
            </a:r>
            <a:endParaRPr kumimoji="1" lang="ja-JP" altLang="en-US" sz="1200" dirty="0">
              <a:solidFill>
                <a:schemeClr val="tx2"/>
              </a:solidFill>
              <a:latin typeface="メイリオ" panose="020B0604030504040204" pitchFamily="50" charset="-128"/>
              <a:ea typeface="メイリオ" panose="020B0604030504040204" pitchFamily="50" charset="-128"/>
            </a:endParaRPr>
          </a:p>
        </p:txBody>
      </p:sp>
      <p:cxnSp>
        <p:nvCxnSpPr>
          <p:cNvPr id="18" name="直線矢印コネクタ 17"/>
          <p:cNvCxnSpPr>
            <a:stCxn id="2" idx="3"/>
            <a:endCxn id="28" idx="1"/>
          </p:cNvCxnSpPr>
          <p:nvPr/>
        </p:nvCxnSpPr>
        <p:spPr>
          <a:xfrm>
            <a:off x="1694222" y="2919284"/>
            <a:ext cx="610613" cy="0"/>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5" name="直線矢印コネクタ 84"/>
          <p:cNvCxnSpPr/>
          <p:nvPr/>
        </p:nvCxnSpPr>
        <p:spPr>
          <a:xfrm flipV="1">
            <a:off x="2809660" y="2413562"/>
            <a:ext cx="2015088" cy="9317"/>
          </a:xfrm>
          <a:prstGeom prst="straightConnector1">
            <a:avLst/>
          </a:prstGeom>
          <a:ln w="76200">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106" name="直線矢印コネクタ 105"/>
          <p:cNvCxnSpPr/>
          <p:nvPr/>
        </p:nvCxnSpPr>
        <p:spPr>
          <a:xfrm>
            <a:off x="3512230" y="1321357"/>
            <a:ext cx="695748" cy="0"/>
          </a:xfrm>
          <a:prstGeom prst="straightConnector1">
            <a:avLst/>
          </a:prstGeom>
          <a:ln w="76200">
            <a:solidFill>
              <a:srgbClr val="008000"/>
            </a:solidFill>
            <a:tailEnd type="triangle"/>
          </a:ln>
        </p:spPr>
        <p:style>
          <a:lnRef idx="1">
            <a:schemeClr val="accent1"/>
          </a:lnRef>
          <a:fillRef idx="0">
            <a:schemeClr val="accent1"/>
          </a:fillRef>
          <a:effectRef idx="0">
            <a:schemeClr val="accent1"/>
          </a:effectRef>
          <a:fontRef idx="minor">
            <a:schemeClr val="tx1"/>
          </a:fontRef>
        </p:style>
      </p:cxnSp>
      <p:cxnSp>
        <p:nvCxnSpPr>
          <p:cNvPr id="110" name="直線矢印コネクタ 109"/>
          <p:cNvCxnSpPr/>
          <p:nvPr/>
        </p:nvCxnSpPr>
        <p:spPr>
          <a:xfrm flipV="1">
            <a:off x="5501623" y="2422879"/>
            <a:ext cx="1133124" cy="8712"/>
          </a:xfrm>
          <a:prstGeom prst="straightConnector1">
            <a:avLst/>
          </a:prstGeom>
          <a:ln w="76200">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111" name="直線矢印コネクタ 110"/>
          <p:cNvCxnSpPr/>
          <p:nvPr/>
        </p:nvCxnSpPr>
        <p:spPr>
          <a:xfrm>
            <a:off x="7370889" y="2440300"/>
            <a:ext cx="1316007" cy="0"/>
          </a:xfrm>
          <a:prstGeom prst="straightConnector1">
            <a:avLst/>
          </a:prstGeom>
          <a:ln w="76200">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112" name="直線矢印コネクタ 111"/>
          <p:cNvCxnSpPr/>
          <p:nvPr/>
        </p:nvCxnSpPr>
        <p:spPr>
          <a:xfrm>
            <a:off x="5490518" y="3154182"/>
            <a:ext cx="1150542" cy="8709"/>
          </a:xfrm>
          <a:prstGeom prst="straightConnector1">
            <a:avLst/>
          </a:prstGeom>
          <a:ln w="76200">
            <a:solidFill>
              <a:srgbClr val="99FF66"/>
            </a:solidFill>
            <a:tailEnd type="triangle"/>
          </a:ln>
        </p:spPr>
        <p:style>
          <a:lnRef idx="1">
            <a:schemeClr val="accent1"/>
          </a:lnRef>
          <a:fillRef idx="0">
            <a:schemeClr val="accent1"/>
          </a:fillRef>
          <a:effectRef idx="0">
            <a:schemeClr val="accent1"/>
          </a:effectRef>
          <a:fontRef idx="minor">
            <a:schemeClr val="tx1"/>
          </a:fontRef>
        </p:style>
      </p:cxnSp>
      <p:cxnSp>
        <p:nvCxnSpPr>
          <p:cNvPr id="113" name="直線矢印コネクタ 112"/>
          <p:cNvCxnSpPr/>
          <p:nvPr/>
        </p:nvCxnSpPr>
        <p:spPr>
          <a:xfrm>
            <a:off x="7370887" y="3162891"/>
            <a:ext cx="1316007" cy="0"/>
          </a:xfrm>
          <a:prstGeom prst="straightConnector1">
            <a:avLst/>
          </a:prstGeom>
          <a:ln w="76200">
            <a:solidFill>
              <a:srgbClr val="99FF66"/>
            </a:solidFill>
            <a:tailEnd type="triangle"/>
          </a:ln>
        </p:spPr>
        <p:style>
          <a:lnRef idx="1">
            <a:schemeClr val="accent1"/>
          </a:lnRef>
          <a:fillRef idx="0">
            <a:schemeClr val="accent1"/>
          </a:fillRef>
          <a:effectRef idx="0">
            <a:schemeClr val="accent1"/>
          </a:effectRef>
          <a:fontRef idx="minor">
            <a:schemeClr val="tx1"/>
          </a:fontRef>
        </p:style>
      </p:cxnSp>
      <p:cxnSp>
        <p:nvCxnSpPr>
          <p:cNvPr id="114" name="直線矢印コネクタ 113"/>
          <p:cNvCxnSpPr/>
          <p:nvPr/>
        </p:nvCxnSpPr>
        <p:spPr>
          <a:xfrm>
            <a:off x="204427" y="1303383"/>
            <a:ext cx="805742" cy="0"/>
          </a:xfrm>
          <a:prstGeom prst="straightConnector1">
            <a:avLst/>
          </a:prstGeom>
          <a:ln w="76200">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117" name="直線矢印コネクタ 116"/>
          <p:cNvCxnSpPr/>
          <p:nvPr/>
        </p:nvCxnSpPr>
        <p:spPr>
          <a:xfrm>
            <a:off x="1502648" y="1321357"/>
            <a:ext cx="633063" cy="0"/>
          </a:xfrm>
          <a:prstGeom prst="straightConnector1">
            <a:avLst/>
          </a:prstGeom>
          <a:ln w="76200">
            <a:solidFill>
              <a:srgbClr val="0033CC"/>
            </a:solidFill>
            <a:tailEnd type="triangle"/>
          </a:ln>
        </p:spPr>
        <p:style>
          <a:lnRef idx="1">
            <a:schemeClr val="accent1"/>
          </a:lnRef>
          <a:fillRef idx="0">
            <a:schemeClr val="accent1"/>
          </a:fillRef>
          <a:effectRef idx="0">
            <a:schemeClr val="accent1"/>
          </a:effectRef>
          <a:fontRef idx="minor">
            <a:schemeClr val="tx1"/>
          </a:fontRef>
        </p:style>
      </p:cxnSp>
      <p:sp>
        <p:nvSpPr>
          <p:cNvPr id="52" name="角丸四角形 51"/>
          <p:cNvSpPr/>
          <p:nvPr/>
        </p:nvSpPr>
        <p:spPr>
          <a:xfrm>
            <a:off x="4874605" y="1681872"/>
            <a:ext cx="609600" cy="3093295"/>
          </a:xfrm>
          <a:prstGeom prst="roundRect">
            <a:avLst/>
          </a:prstGeom>
          <a:solidFill>
            <a:srgbClr val="4472C4"/>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2400" dirty="0" smtClean="0">
                <a:latin typeface="メイリオ" panose="020B0604030504040204" pitchFamily="50" charset="-128"/>
                <a:ea typeface="メイリオ" panose="020B0604030504040204" pitchFamily="50" charset="-128"/>
              </a:rPr>
              <a:t>接種会場受付</a:t>
            </a:r>
            <a:endParaRPr kumimoji="1" lang="ja-JP" altLang="en-US" sz="2400" dirty="0">
              <a:latin typeface="メイリオ" panose="020B0604030504040204" pitchFamily="50" charset="-128"/>
              <a:ea typeface="メイリオ" panose="020B0604030504040204" pitchFamily="50" charset="-128"/>
            </a:endParaRPr>
          </a:p>
        </p:txBody>
      </p:sp>
      <p:cxnSp>
        <p:nvCxnSpPr>
          <p:cNvPr id="135" name="直線矢印コネクタ 134"/>
          <p:cNvCxnSpPr/>
          <p:nvPr/>
        </p:nvCxnSpPr>
        <p:spPr>
          <a:xfrm>
            <a:off x="2545400" y="1321357"/>
            <a:ext cx="696441" cy="0"/>
          </a:xfrm>
          <a:prstGeom prst="straightConnector1">
            <a:avLst/>
          </a:prstGeom>
          <a:ln w="76200">
            <a:solidFill>
              <a:srgbClr val="99FF66"/>
            </a:solidFill>
            <a:tailEnd type="triangle"/>
          </a:ln>
        </p:spPr>
        <p:style>
          <a:lnRef idx="1">
            <a:schemeClr val="accent1"/>
          </a:lnRef>
          <a:fillRef idx="0">
            <a:schemeClr val="accent1"/>
          </a:fillRef>
          <a:effectRef idx="0">
            <a:schemeClr val="accent1"/>
          </a:effectRef>
          <a:fontRef idx="minor">
            <a:schemeClr val="tx1"/>
          </a:fontRef>
        </p:style>
      </p:cxnSp>
      <p:sp>
        <p:nvSpPr>
          <p:cNvPr id="29" name="角丸四角形 28"/>
          <p:cNvSpPr/>
          <p:nvPr/>
        </p:nvSpPr>
        <p:spPr>
          <a:xfrm>
            <a:off x="1093823" y="4315726"/>
            <a:ext cx="609600" cy="2177143"/>
          </a:xfrm>
          <a:prstGeom prst="roundRect">
            <a:avLst/>
          </a:prstGeom>
          <a:solidFill>
            <a:srgbClr val="FFCC99">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2000" dirty="0" smtClean="0">
                <a:solidFill>
                  <a:schemeClr val="tx1"/>
                </a:solidFill>
                <a:latin typeface="メイリオ" panose="020B0604030504040204" pitchFamily="50" charset="-128"/>
                <a:ea typeface="メイリオ" panose="020B0604030504040204" pitchFamily="50" charset="-128"/>
              </a:rPr>
              <a:t>入国済み帰国者</a:t>
            </a:r>
            <a:endParaRPr kumimoji="1" lang="ja-JP" altLang="en-US" sz="2000" dirty="0">
              <a:solidFill>
                <a:schemeClr val="tx1"/>
              </a:solidFill>
              <a:latin typeface="メイリオ" panose="020B0604030504040204" pitchFamily="50" charset="-128"/>
              <a:ea typeface="メイリオ" panose="020B0604030504040204" pitchFamily="50" charset="-128"/>
            </a:endParaRPr>
          </a:p>
        </p:txBody>
      </p:sp>
      <p:sp>
        <p:nvSpPr>
          <p:cNvPr id="68" name="角丸四角形 67"/>
          <p:cNvSpPr/>
          <p:nvPr/>
        </p:nvSpPr>
        <p:spPr>
          <a:xfrm>
            <a:off x="4527320" y="5289922"/>
            <a:ext cx="1654677" cy="1250557"/>
          </a:xfrm>
          <a:prstGeom prst="roundRect">
            <a:avLst/>
          </a:prstGeom>
          <a:solidFill>
            <a:srgbClr val="CC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accent6">
                    <a:lumMod val="50000"/>
                  </a:schemeClr>
                </a:solidFill>
                <a:latin typeface="メイリオ" panose="020B0604030504040204" pitchFamily="50" charset="-128"/>
                <a:ea typeface="メイリオ" panose="020B0604030504040204" pitchFamily="50" charset="-128"/>
              </a:rPr>
              <a:t>待機先宿泊ホテル</a:t>
            </a:r>
            <a:endParaRPr kumimoji="1" lang="en-US" altLang="ja-JP" dirty="0" smtClean="0">
              <a:solidFill>
                <a:schemeClr val="accent6">
                  <a:lumMod val="50000"/>
                </a:schemeClr>
              </a:solidFill>
              <a:latin typeface="メイリオ" panose="020B0604030504040204" pitchFamily="50" charset="-128"/>
              <a:ea typeface="メイリオ" panose="020B0604030504040204" pitchFamily="50" charset="-128"/>
            </a:endParaRPr>
          </a:p>
        </p:txBody>
      </p:sp>
      <p:sp>
        <p:nvSpPr>
          <p:cNvPr id="166" name="テキスト ボックス 165"/>
          <p:cNvSpPr txBox="1"/>
          <p:nvPr/>
        </p:nvSpPr>
        <p:spPr>
          <a:xfrm>
            <a:off x="186016" y="737697"/>
            <a:ext cx="1087325" cy="461665"/>
          </a:xfrm>
          <a:prstGeom prst="rect">
            <a:avLst/>
          </a:prstGeom>
          <a:noFill/>
        </p:spPr>
        <p:txBody>
          <a:bodyPr wrap="square" rtlCol="0">
            <a:spAutoFit/>
          </a:bodyPr>
          <a:lstStyle/>
          <a:p>
            <a:r>
              <a:rPr kumimoji="1" lang="ja-JP" altLang="en-US" sz="1200" dirty="0" smtClean="0">
                <a:solidFill>
                  <a:schemeClr val="tx2"/>
                </a:solidFill>
                <a:latin typeface="メイリオ" panose="020B0604030504040204" pitchFamily="50" charset="-128"/>
                <a:ea typeface="メイリオ" panose="020B0604030504040204" pitchFamily="50" charset="-128"/>
              </a:rPr>
              <a:t>変異株</a:t>
            </a:r>
            <a:endParaRPr kumimoji="1" lang="en-US" altLang="ja-JP" sz="1200" dirty="0" smtClean="0">
              <a:solidFill>
                <a:schemeClr val="tx2"/>
              </a:solidFill>
              <a:latin typeface="メイリオ" panose="020B0604030504040204" pitchFamily="50" charset="-128"/>
              <a:ea typeface="メイリオ" panose="020B0604030504040204" pitchFamily="50" charset="-128"/>
            </a:endParaRPr>
          </a:p>
          <a:p>
            <a:r>
              <a:rPr kumimoji="1" lang="ja-JP" altLang="en-US" sz="1200" dirty="0" smtClean="0">
                <a:solidFill>
                  <a:schemeClr val="tx2"/>
                </a:solidFill>
                <a:latin typeface="メイリオ" panose="020B0604030504040204" pitchFamily="50" charset="-128"/>
                <a:ea typeface="メイリオ" panose="020B0604030504040204" pitchFamily="50" charset="-128"/>
              </a:rPr>
              <a:t>指定国以外</a:t>
            </a:r>
            <a:endParaRPr kumimoji="1" lang="ja-JP" altLang="en-US" sz="1200" dirty="0">
              <a:solidFill>
                <a:schemeClr val="tx2"/>
              </a:solidFill>
              <a:latin typeface="メイリオ" panose="020B0604030504040204" pitchFamily="50" charset="-128"/>
              <a:ea typeface="メイリオ" panose="020B0604030504040204" pitchFamily="50" charset="-128"/>
            </a:endParaRPr>
          </a:p>
        </p:txBody>
      </p:sp>
      <p:sp>
        <p:nvSpPr>
          <p:cNvPr id="167" name="テキスト ボックス 166"/>
          <p:cNvSpPr txBox="1"/>
          <p:nvPr/>
        </p:nvSpPr>
        <p:spPr>
          <a:xfrm>
            <a:off x="3506532" y="743028"/>
            <a:ext cx="1020788" cy="461665"/>
          </a:xfrm>
          <a:prstGeom prst="rect">
            <a:avLst/>
          </a:prstGeom>
          <a:noFill/>
        </p:spPr>
        <p:txBody>
          <a:bodyPr wrap="square" rtlCol="0">
            <a:spAutoFit/>
          </a:bodyPr>
          <a:lstStyle/>
          <a:p>
            <a:pPr algn="ctr"/>
            <a:r>
              <a:rPr kumimoji="1" lang="ja-JP" altLang="en-US" sz="1200" dirty="0" smtClean="0">
                <a:solidFill>
                  <a:schemeClr val="tx2"/>
                </a:solidFill>
                <a:latin typeface="メイリオ" panose="020B0604030504040204" pitchFamily="50" charset="-128"/>
                <a:ea typeface="メイリオ" panose="020B0604030504040204" pitchFamily="50" charset="-128"/>
              </a:rPr>
              <a:t>変異株</a:t>
            </a:r>
            <a:endParaRPr kumimoji="1" lang="en-US" altLang="ja-JP" sz="1200" dirty="0" smtClean="0">
              <a:solidFill>
                <a:schemeClr val="tx2"/>
              </a:solidFill>
              <a:latin typeface="メイリオ" panose="020B0604030504040204" pitchFamily="50" charset="-128"/>
              <a:ea typeface="メイリオ" panose="020B0604030504040204" pitchFamily="50" charset="-128"/>
            </a:endParaRPr>
          </a:p>
          <a:p>
            <a:pPr algn="ctr"/>
            <a:r>
              <a:rPr kumimoji="1" lang="ja-JP" altLang="en-US" sz="1200" dirty="0" smtClean="0">
                <a:solidFill>
                  <a:schemeClr val="tx2"/>
                </a:solidFill>
                <a:latin typeface="メイリオ" panose="020B0604030504040204" pitchFamily="50" charset="-128"/>
                <a:ea typeface="メイリオ" panose="020B0604030504040204" pitchFamily="50" charset="-128"/>
              </a:rPr>
              <a:t>指定国</a:t>
            </a:r>
            <a:r>
              <a:rPr kumimoji="1" lang="en-US" altLang="ja-JP" sz="1200" dirty="0" smtClean="0">
                <a:solidFill>
                  <a:schemeClr val="tx2"/>
                </a:solidFill>
                <a:latin typeface="メイリオ" panose="020B0604030504040204" pitchFamily="50" charset="-128"/>
                <a:ea typeface="メイリオ" panose="020B0604030504040204" pitchFamily="50" charset="-128"/>
              </a:rPr>
              <a:t>10</a:t>
            </a:r>
            <a:r>
              <a:rPr kumimoji="1" lang="ja-JP" altLang="en-US" sz="1200" dirty="0" smtClean="0">
                <a:solidFill>
                  <a:schemeClr val="tx2"/>
                </a:solidFill>
                <a:latin typeface="メイリオ" panose="020B0604030504040204" pitchFamily="50" charset="-128"/>
                <a:ea typeface="メイリオ" panose="020B0604030504040204" pitchFamily="50" charset="-128"/>
              </a:rPr>
              <a:t>日</a:t>
            </a:r>
            <a:endParaRPr kumimoji="1" lang="ja-JP" altLang="en-US" sz="1200" dirty="0">
              <a:solidFill>
                <a:schemeClr val="tx2"/>
              </a:solidFill>
              <a:latin typeface="メイリオ" panose="020B0604030504040204" pitchFamily="50" charset="-128"/>
              <a:ea typeface="メイリオ" panose="020B0604030504040204" pitchFamily="50" charset="-128"/>
            </a:endParaRPr>
          </a:p>
        </p:txBody>
      </p:sp>
      <p:sp>
        <p:nvSpPr>
          <p:cNvPr id="168" name="テキスト ボックス 167"/>
          <p:cNvSpPr txBox="1"/>
          <p:nvPr/>
        </p:nvSpPr>
        <p:spPr>
          <a:xfrm>
            <a:off x="2266735" y="727288"/>
            <a:ext cx="1270567" cy="461665"/>
          </a:xfrm>
          <a:prstGeom prst="rect">
            <a:avLst/>
          </a:prstGeom>
          <a:noFill/>
        </p:spPr>
        <p:txBody>
          <a:bodyPr wrap="square" rtlCol="0">
            <a:spAutoFit/>
          </a:bodyPr>
          <a:lstStyle/>
          <a:p>
            <a:pPr algn="ctr"/>
            <a:r>
              <a:rPr kumimoji="1" lang="ja-JP" altLang="en-US" sz="1200" dirty="0" smtClean="0">
                <a:solidFill>
                  <a:schemeClr val="tx2"/>
                </a:solidFill>
                <a:latin typeface="メイリオ" panose="020B0604030504040204" pitchFamily="50" charset="-128"/>
                <a:ea typeface="メイリオ" panose="020B0604030504040204" pitchFamily="50" charset="-128"/>
              </a:rPr>
              <a:t>変異株</a:t>
            </a:r>
            <a:endParaRPr kumimoji="1" lang="en-US" altLang="ja-JP" sz="1200" dirty="0" smtClean="0">
              <a:solidFill>
                <a:schemeClr val="tx2"/>
              </a:solidFill>
              <a:latin typeface="メイリオ" panose="020B0604030504040204" pitchFamily="50" charset="-128"/>
              <a:ea typeface="メイリオ" panose="020B0604030504040204" pitchFamily="50" charset="-128"/>
            </a:endParaRPr>
          </a:p>
          <a:p>
            <a:pPr algn="ctr"/>
            <a:r>
              <a:rPr kumimoji="1" lang="ja-JP" altLang="en-US" sz="1200" dirty="0" smtClean="0">
                <a:solidFill>
                  <a:schemeClr val="tx2"/>
                </a:solidFill>
                <a:latin typeface="メイリオ" panose="020B0604030504040204" pitchFamily="50" charset="-128"/>
                <a:ea typeface="メイリオ" panose="020B0604030504040204" pitchFamily="50" charset="-128"/>
              </a:rPr>
              <a:t>指定国</a:t>
            </a:r>
            <a:r>
              <a:rPr kumimoji="1" lang="en-US" altLang="ja-JP" sz="1200" dirty="0" smtClean="0">
                <a:solidFill>
                  <a:schemeClr val="tx2"/>
                </a:solidFill>
                <a:latin typeface="メイリオ" panose="020B0604030504040204" pitchFamily="50" charset="-128"/>
                <a:ea typeface="メイリオ" panose="020B0604030504040204" pitchFamily="50" charset="-128"/>
              </a:rPr>
              <a:t>3</a:t>
            </a:r>
            <a:r>
              <a:rPr kumimoji="1" lang="ja-JP" altLang="en-US" sz="1200" dirty="0" smtClean="0">
                <a:solidFill>
                  <a:schemeClr val="tx2"/>
                </a:solidFill>
                <a:latin typeface="メイリオ" panose="020B0604030504040204" pitchFamily="50" charset="-128"/>
                <a:ea typeface="メイリオ" panose="020B0604030504040204" pitchFamily="50" charset="-128"/>
              </a:rPr>
              <a:t>・</a:t>
            </a:r>
            <a:r>
              <a:rPr kumimoji="1" lang="en-US" altLang="ja-JP" sz="1200" dirty="0" smtClean="0">
                <a:solidFill>
                  <a:schemeClr val="tx2"/>
                </a:solidFill>
                <a:latin typeface="メイリオ" panose="020B0604030504040204" pitchFamily="50" charset="-128"/>
                <a:ea typeface="メイリオ" panose="020B0604030504040204" pitchFamily="50" charset="-128"/>
              </a:rPr>
              <a:t>6</a:t>
            </a:r>
            <a:r>
              <a:rPr kumimoji="1" lang="ja-JP" altLang="en-US" sz="1200" dirty="0" smtClean="0">
                <a:solidFill>
                  <a:schemeClr val="tx2"/>
                </a:solidFill>
                <a:latin typeface="メイリオ" panose="020B0604030504040204" pitchFamily="50" charset="-128"/>
                <a:ea typeface="メイリオ" panose="020B0604030504040204" pitchFamily="50" charset="-128"/>
              </a:rPr>
              <a:t>日</a:t>
            </a:r>
            <a:endParaRPr kumimoji="1" lang="ja-JP" altLang="en-US" sz="1200" dirty="0">
              <a:solidFill>
                <a:schemeClr val="tx2"/>
              </a:solidFill>
              <a:latin typeface="メイリオ" panose="020B0604030504040204" pitchFamily="50" charset="-128"/>
              <a:ea typeface="メイリオ" panose="020B0604030504040204" pitchFamily="50" charset="-128"/>
            </a:endParaRPr>
          </a:p>
        </p:txBody>
      </p:sp>
      <p:sp>
        <p:nvSpPr>
          <p:cNvPr id="169" name="テキスト ボックス 168"/>
          <p:cNvSpPr txBox="1"/>
          <p:nvPr/>
        </p:nvSpPr>
        <p:spPr>
          <a:xfrm>
            <a:off x="1295530" y="753587"/>
            <a:ext cx="939490" cy="461665"/>
          </a:xfrm>
          <a:prstGeom prst="rect">
            <a:avLst/>
          </a:prstGeom>
          <a:noFill/>
        </p:spPr>
        <p:txBody>
          <a:bodyPr wrap="square" rtlCol="0">
            <a:spAutoFit/>
          </a:bodyPr>
          <a:lstStyle/>
          <a:p>
            <a:pPr algn="ctr"/>
            <a:r>
              <a:rPr kumimoji="1" lang="ja-JP" altLang="en-US" sz="1200" dirty="0" smtClean="0">
                <a:solidFill>
                  <a:schemeClr val="tx2"/>
                </a:solidFill>
                <a:latin typeface="メイリオ" panose="020B0604030504040204" pitchFamily="50" charset="-128"/>
                <a:ea typeface="メイリオ" panose="020B0604030504040204" pitchFamily="50" charset="-128"/>
              </a:rPr>
              <a:t>帰国済み</a:t>
            </a:r>
            <a:endParaRPr kumimoji="1" lang="en-US" altLang="ja-JP" sz="1200" dirty="0" smtClean="0">
              <a:solidFill>
                <a:schemeClr val="tx2"/>
              </a:solidFill>
              <a:latin typeface="メイリオ" panose="020B0604030504040204" pitchFamily="50" charset="-128"/>
              <a:ea typeface="メイリオ" panose="020B0604030504040204" pitchFamily="50" charset="-128"/>
            </a:endParaRPr>
          </a:p>
          <a:p>
            <a:pPr algn="ctr"/>
            <a:r>
              <a:rPr kumimoji="1" lang="ja-JP" altLang="en-US" sz="1200" dirty="0" smtClean="0">
                <a:solidFill>
                  <a:schemeClr val="tx2"/>
                </a:solidFill>
                <a:latin typeface="メイリオ" panose="020B0604030504040204" pitchFamily="50" charset="-128"/>
                <a:ea typeface="メイリオ" panose="020B0604030504040204" pitchFamily="50" charset="-128"/>
              </a:rPr>
              <a:t>帰国者</a:t>
            </a:r>
            <a:endParaRPr kumimoji="1" lang="ja-JP" altLang="en-US" sz="1200" dirty="0">
              <a:solidFill>
                <a:schemeClr val="tx2"/>
              </a:solidFill>
              <a:latin typeface="メイリオ" panose="020B0604030504040204" pitchFamily="50" charset="-128"/>
              <a:ea typeface="メイリオ" panose="020B0604030504040204" pitchFamily="50" charset="-128"/>
            </a:endParaRPr>
          </a:p>
        </p:txBody>
      </p:sp>
      <p:cxnSp>
        <p:nvCxnSpPr>
          <p:cNvPr id="170" name="直線矢印コネクタ 169"/>
          <p:cNvCxnSpPr/>
          <p:nvPr/>
        </p:nvCxnSpPr>
        <p:spPr>
          <a:xfrm>
            <a:off x="7348027" y="4510422"/>
            <a:ext cx="1316007" cy="10510"/>
          </a:xfrm>
          <a:prstGeom prst="straightConnector1">
            <a:avLst/>
          </a:prstGeom>
          <a:ln w="76200">
            <a:solidFill>
              <a:srgbClr val="0033CC"/>
            </a:solidFill>
            <a:tailEnd type="triangle"/>
          </a:ln>
        </p:spPr>
        <p:style>
          <a:lnRef idx="1">
            <a:schemeClr val="accent1"/>
          </a:lnRef>
          <a:fillRef idx="0">
            <a:schemeClr val="accent1"/>
          </a:fillRef>
          <a:effectRef idx="0">
            <a:schemeClr val="accent1"/>
          </a:effectRef>
          <a:fontRef idx="minor">
            <a:schemeClr val="tx1"/>
          </a:fontRef>
        </p:style>
      </p:cxnSp>
      <p:cxnSp>
        <p:nvCxnSpPr>
          <p:cNvPr id="196" name="直線コネクタ 195"/>
          <p:cNvCxnSpPr/>
          <p:nvPr/>
        </p:nvCxnSpPr>
        <p:spPr>
          <a:xfrm>
            <a:off x="2914435" y="2910576"/>
            <a:ext cx="714728" cy="8228"/>
          </a:xfrm>
          <a:prstGeom prst="line">
            <a:avLst/>
          </a:prstGeom>
          <a:ln w="76200">
            <a:solidFill>
              <a:srgbClr val="99FF66"/>
            </a:solidFill>
          </a:ln>
        </p:spPr>
        <p:style>
          <a:lnRef idx="1">
            <a:schemeClr val="accent1"/>
          </a:lnRef>
          <a:fillRef idx="0">
            <a:schemeClr val="accent1"/>
          </a:fillRef>
          <a:effectRef idx="0">
            <a:schemeClr val="accent1"/>
          </a:effectRef>
          <a:fontRef idx="minor">
            <a:schemeClr val="tx1"/>
          </a:fontRef>
        </p:style>
      </p:cxnSp>
      <p:cxnSp>
        <p:nvCxnSpPr>
          <p:cNvPr id="197" name="直線コネクタ 196"/>
          <p:cNvCxnSpPr/>
          <p:nvPr/>
        </p:nvCxnSpPr>
        <p:spPr>
          <a:xfrm>
            <a:off x="3610775" y="2876041"/>
            <a:ext cx="18388" cy="2670467"/>
          </a:xfrm>
          <a:prstGeom prst="line">
            <a:avLst/>
          </a:prstGeom>
          <a:ln w="76200">
            <a:solidFill>
              <a:srgbClr val="99FF66"/>
            </a:solidFill>
          </a:ln>
        </p:spPr>
        <p:style>
          <a:lnRef idx="1">
            <a:schemeClr val="accent1"/>
          </a:lnRef>
          <a:fillRef idx="0">
            <a:schemeClr val="accent1"/>
          </a:fillRef>
          <a:effectRef idx="0">
            <a:schemeClr val="accent1"/>
          </a:effectRef>
          <a:fontRef idx="minor">
            <a:schemeClr val="tx1"/>
          </a:fontRef>
        </p:style>
      </p:cxnSp>
      <p:cxnSp>
        <p:nvCxnSpPr>
          <p:cNvPr id="201" name="直線矢印コネクタ 200"/>
          <p:cNvCxnSpPr/>
          <p:nvPr/>
        </p:nvCxnSpPr>
        <p:spPr>
          <a:xfrm>
            <a:off x="3610775" y="5546508"/>
            <a:ext cx="881349" cy="0"/>
          </a:xfrm>
          <a:prstGeom prst="straightConnector1">
            <a:avLst/>
          </a:prstGeom>
          <a:ln w="76200">
            <a:solidFill>
              <a:srgbClr val="99FF66"/>
            </a:solidFill>
            <a:tailEnd type="triangle"/>
          </a:ln>
        </p:spPr>
        <p:style>
          <a:lnRef idx="1">
            <a:schemeClr val="accent1"/>
          </a:lnRef>
          <a:fillRef idx="0">
            <a:schemeClr val="accent1"/>
          </a:fillRef>
          <a:effectRef idx="0">
            <a:schemeClr val="accent1"/>
          </a:effectRef>
          <a:fontRef idx="minor">
            <a:schemeClr val="tx1"/>
          </a:fontRef>
        </p:style>
      </p:cxnSp>
      <p:sp>
        <p:nvSpPr>
          <p:cNvPr id="28" name="角丸四角形 27"/>
          <p:cNvSpPr/>
          <p:nvPr/>
        </p:nvSpPr>
        <p:spPr>
          <a:xfrm>
            <a:off x="2304835" y="1690581"/>
            <a:ext cx="609600" cy="2457405"/>
          </a:xfrm>
          <a:prstGeom prst="roundRect">
            <a:avLst/>
          </a:prstGeom>
          <a:solidFill>
            <a:srgbClr val="4472C4"/>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2400" smtClean="0">
                <a:latin typeface="メイリオ" panose="020B0604030504040204" pitchFamily="50" charset="-128"/>
                <a:ea typeface="メイリオ" panose="020B0604030504040204" pitchFamily="50" charset="-128"/>
              </a:rPr>
              <a:t>入国審査・検疫</a:t>
            </a:r>
            <a:endParaRPr kumimoji="1" lang="ja-JP" altLang="en-US" sz="2400" dirty="0">
              <a:latin typeface="メイリオ" panose="020B0604030504040204" pitchFamily="50" charset="-128"/>
              <a:ea typeface="メイリオ" panose="020B0604030504040204" pitchFamily="50" charset="-128"/>
            </a:endParaRPr>
          </a:p>
        </p:txBody>
      </p:sp>
      <p:cxnSp>
        <p:nvCxnSpPr>
          <p:cNvPr id="210" name="直線矢印コネクタ 209"/>
          <p:cNvCxnSpPr/>
          <p:nvPr/>
        </p:nvCxnSpPr>
        <p:spPr>
          <a:xfrm>
            <a:off x="5501623" y="4520932"/>
            <a:ext cx="1150542" cy="0"/>
          </a:xfrm>
          <a:prstGeom prst="straightConnector1">
            <a:avLst/>
          </a:prstGeom>
          <a:ln w="76200">
            <a:solidFill>
              <a:srgbClr val="0033CC"/>
            </a:solidFill>
            <a:tailEnd type="triangle"/>
          </a:ln>
        </p:spPr>
        <p:style>
          <a:lnRef idx="1">
            <a:schemeClr val="accent1"/>
          </a:lnRef>
          <a:fillRef idx="0">
            <a:schemeClr val="accent1"/>
          </a:fillRef>
          <a:effectRef idx="0">
            <a:schemeClr val="accent1"/>
          </a:effectRef>
          <a:fontRef idx="minor">
            <a:schemeClr val="tx1"/>
          </a:fontRef>
        </p:style>
      </p:cxnSp>
      <p:sp>
        <p:nvSpPr>
          <p:cNvPr id="121" name="正方形/長方形 120"/>
          <p:cNvSpPr/>
          <p:nvPr/>
        </p:nvSpPr>
        <p:spPr>
          <a:xfrm>
            <a:off x="4316528" y="6064978"/>
            <a:ext cx="558077" cy="400447"/>
          </a:xfrm>
          <a:prstGeom prst="rect">
            <a:avLst/>
          </a:prstGeom>
          <a:solidFill>
            <a:srgbClr val="EBFFEB"/>
          </a:solidFill>
          <a:ln w="38100">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smtClean="0">
                <a:solidFill>
                  <a:schemeClr val="tx1"/>
                </a:solidFill>
                <a:latin typeface="メイリオ" panose="020B0604030504040204" pitchFamily="50" charset="-128"/>
                <a:ea typeface="メイリオ" panose="020B0604030504040204" pitchFamily="50" charset="-128"/>
              </a:rPr>
              <a:t>巡回接種</a:t>
            </a:r>
            <a:endParaRPr kumimoji="1" lang="en-US" altLang="ja-JP" sz="1050" dirty="0" smtClean="0">
              <a:solidFill>
                <a:schemeClr val="tx1"/>
              </a:solidFill>
              <a:latin typeface="メイリオ" panose="020B0604030504040204" pitchFamily="50" charset="-128"/>
              <a:ea typeface="メイリオ" panose="020B0604030504040204" pitchFamily="50" charset="-128"/>
            </a:endParaRPr>
          </a:p>
        </p:txBody>
      </p:sp>
      <p:cxnSp>
        <p:nvCxnSpPr>
          <p:cNvPr id="216" name="直線矢印コネクタ 215"/>
          <p:cNvCxnSpPr/>
          <p:nvPr/>
        </p:nvCxnSpPr>
        <p:spPr>
          <a:xfrm flipV="1">
            <a:off x="1695683" y="4515808"/>
            <a:ext cx="3188123" cy="23852"/>
          </a:xfrm>
          <a:prstGeom prst="straightConnector1">
            <a:avLst/>
          </a:prstGeom>
          <a:ln w="76200">
            <a:solidFill>
              <a:srgbClr val="0033CC"/>
            </a:solidFill>
            <a:tailEnd type="triangle"/>
          </a:ln>
        </p:spPr>
        <p:style>
          <a:lnRef idx="1">
            <a:schemeClr val="accent1"/>
          </a:lnRef>
          <a:fillRef idx="0">
            <a:schemeClr val="accent1"/>
          </a:fillRef>
          <a:effectRef idx="0">
            <a:schemeClr val="accent1"/>
          </a:effectRef>
          <a:fontRef idx="minor">
            <a:schemeClr val="tx1"/>
          </a:fontRef>
        </p:style>
      </p:cxnSp>
      <p:sp>
        <p:nvSpPr>
          <p:cNvPr id="4" name="正方形/長方形 3"/>
          <p:cNvSpPr/>
          <p:nvPr/>
        </p:nvSpPr>
        <p:spPr>
          <a:xfrm>
            <a:off x="3077535" y="1973662"/>
            <a:ext cx="1585000" cy="400110"/>
          </a:xfrm>
          <a:prstGeom prst="rect">
            <a:avLst/>
          </a:prstGeom>
        </p:spPr>
        <p:txBody>
          <a:bodyPr wrap="square">
            <a:spAutoFit/>
          </a:bodyPr>
          <a:lstStyle/>
          <a:p>
            <a:pPr marL="84138" lvl="0" indent="-84138" algn="ctr"/>
            <a:r>
              <a:rPr lang="en-US" altLang="ja-JP" sz="1000" b="1" dirty="0" smtClean="0">
                <a:solidFill>
                  <a:srgbClr val="FF9900"/>
                </a:solidFill>
                <a:latin typeface="メイリオ" panose="020B0604030504040204" pitchFamily="50" charset="-128"/>
                <a:ea typeface="メイリオ" panose="020B0604030504040204" pitchFamily="50" charset="-128"/>
              </a:rPr>
              <a:t>※12</a:t>
            </a:r>
            <a:r>
              <a:rPr lang="ja-JP" altLang="en-US" sz="1000" b="1" dirty="0" smtClean="0">
                <a:solidFill>
                  <a:srgbClr val="FF9900"/>
                </a:solidFill>
                <a:latin typeface="メイリオ" panose="020B0604030504040204" pitchFamily="50" charset="-128"/>
                <a:ea typeface="メイリオ" panose="020B0604030504040204" pitchFamily="50" charset="-128"/>
              </a:rPr>
              <a:t>時より後に到着の場合は翌日以降</a:t>
            </a:r>
            <a:endParaRPr lang="en-US" altLang="ja-JP" sz="1000" b="1" dirty="0">
              <a:solidFill>
                <a:srgbClr val="FF9900"/>
              </a:solidFill>
              <a:latin typeface="メイリオ" panose="020B0604030504040204" pitchFamily="50" charset="-128"/>
              <a:ea typeface="メイリオ" panose="020B0604030504040204" pitchFamily="50" charset="-128"/>
            </a:endParaRPr>
          </a:p>
        </p:txBody>
      </p:sp>
      <p:cxnSp>
        <p:nvCxnSpPr>
          <p:cNvPr id="35" name="直線矢印コネクタ 34"/>
          <p:cNvCxnSpPr/>
          <p:nvPr/>
        </p:nvCxnSpPr>
        <p:spPr>
          <a:xfrm flipV="1">
            <a:off x="5484205" y="3835963"/>
            <a:ext cx="1167960" cy="1"/>
          </a:xfrm>
          <a:prstGeom prst="straightConnector1">
            <a:avLst/>
          </a:prstGeom>
          <a:ln w="76200">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8" name="直線矢印コネクタ 37"/>
          <p:cNvCxnSpPr/>
          <p:nvPr/>
        </p:nvCxnSpPr>
        <p:spPr>
          <a:xfrm flipV="1">
            <a:off x="7395702" y="3835963"/>
            <a:ext cx="1268332" cy="15236"/>
          </a:xfrm>
          <a:prstGeom prst="straightConnector1">
            <a:avLst/>
          </a:prstGeom>
          <a:ln w="76200">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5" name="直線矢印コネクタ 44"/>
          <p:cNvCxnSpPr/>
          <p:nvPr/>
        </p:nvCxnSpPr>
        <p:spPr>
          <a:xfrm flipV="1">
            <a:off x="5048047" y="4775168"/>
            <a:ext cx="0" cy="494492"/>
          </a:xfrm>
          <a:prstGeom prst="straightConnector1">
            <a:avLst/>
          </a:prstGeom>
          <a:ln w="76200">
            <a:solidFill>
              <a:srgbClr val="99FF66"/>
            </a:solidFill>
            <a:tailEnd type="triangle"/>
          </a:ln>
        </p:spPr>
        <p:style>
          <a:lnRef idx="1">
            <a:schemeClr val="accent1"/>
          </a:lnRef>
          <a:fillRef idx="0">
            <a:schemeClr val="accent1"/>
          </a:fillRef>
          <a:effectRef idx="0">
            <a:schemeClr val="accent1"/>
          </a:effectRef>
          <a:fontRef idx="minor">
            <a:schemeClr val="tx1"/>
          </a:fontRef>
        </p:style>
      </p:cxnSp>
      <p:cxnSp>
        <p:nvCxnSpPr>
          <p:cNvPr id="46" name="直線矢印コネクタ 45"/>
          <p:cNvCxnSpPr/>
          <p:nvPr/>
        </p:nvCxnSpPr>
        <p:spPr>
          <a:xfrm flipV="1">
            <a:off x="5354658" y="4795428"/>
            <a:ext cx="0" cy="474232"/>
          </a:xfrm>
          <a:prstGeom prst="straightConnector1">
            <a:avLst/>
          </a:prstGeom>
          <a:ln w="76200">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3" name="直線矢印コネクタ 52"/>
          <p:cNvCxnSpPr/>
          <p:nvPr/>
        </p:nvCxnSpPr>
        <p:spPr>
          <a:xfrm>
            <a:off x="3271799" y="5957988"/>
            <a:ext cx="1220325" cy="0"/>
          </a:xfrm>
          <a:prstGeom prst="straightConnector1">
            <a:avLst/>
          </a:prstGeom>
          <a:ln w="76200">
            <a:solidFill>
              <a:srgbClr val="006600"/>
            </a:solidFill>
            <a:tailEnd type="triangle"/>
          </a:ln>
        </p:spPr>
        <p:style>
          <a:lnRef idx="1">
            <a:schemeClr val="accent1"/>
          </a:lnRef>
          <a:fillRef idx="0">
            <a:schemeClr val="accent1"/>
          </a:fillRef>
          <a:effectRef idx="0">
            <a:schemeClr val="accent1"/>
          </a:effectRef>
          <a:fontRef idx="minor">
            <a:schemeClr val="tx1"/>
          </a:fontRef>
        </p:style>
      </p:cxnSp>
      <p:cxnSp>
        <p:nvCxnSpPr>
          <p:cNvPr id="54" name="直線コネクタ 53"/>
          <p:cNvCxnSpPr/>
          <p:nvPr/>
        </p:nvCxnSpPr>
        <p:spPr>
          <a:xfrm>
            <a:off x="3260201" y="3406501"/>
            <a:ext cx="20792" cy="2574243"/>
          </a:xfrm>
          <a:prstGeom prst="line">
            <a:avLst/>
          </a:prstGeom>
          <a:ln w="76200">
            <a:solidFill>
              <a:srgbClr val="006600"/>
            </a:solidFill>
          </a:ln>
        </p:spPr>
        <p:style>
          <a:lnRef idx="1">
            <a:schemeClr val="accent1"/>
          </a:lnRef>
          <a:fillRef idx="0">
            <a:schemeClr val="accent1"/>
          </a:fillRef>
          <a:effectRef idx="0">
            <a:schemeClr val="accent1"/>
          </a:effectRef>
          <a:fontRef idx="minor">
            <a:schemeClr val="tx1"/>
          </a:fontRef>
        </p:style>
      </p:cxnSp>
      <p:cxnSp>
        <p:nvCxnSpPr>
          <p:cNvPr id="59" name="直線コネクタ 58"/>
          <p:cNvCxnSpPr/>
          <p:nvPr/>
        </p:nvCxnSpPr>
        <p:spPr>
          <a:xfrm>
            <a:off x="2907543" y="3442941"/>
            <a:ext cx="357360" cy="4114"/>
          </a:xfrm>
          <a:prstGeom prst="line">
            <a:avLst/>
          </a:prstGeom>
          <a:ln w="76200">
            <a:solidFill>
              <a:srgbClr val="006600"/>
            </a:solidFill>
          </a:ln>
        </p:spPr>
        <p:style>
          <a:lnRef idx="1">
            <a:schemeClr val="accent1"/>
          </a:lnRef>
          <a:fillRef idx="0">
            <a:schemeClr val="accent1"/>
          </a:fillRef>
          <a:effectRef idx="0">
            <a:schemeClr val="accent1"/>
          </a:effectRef>
          <a:fontRef idx="minor">
            <a:schemeClr val="tx1"/>
          </a:fontRef>
        </p:style>
      </p:cxnSp>
      <p:sp>
        <p:nvSpPr>
          <p:cNvPr id="41" name="正方形/長方形 40"/>
          <p:cNvSpPr/>
          <p:nvPr/>
        </p:nvSpPr>
        <p:spPr>
          <a:xfrm>
            <a:off x="5179405" y="5058103"/>
            <a:ext cx="1585000" cy="200055"/>
          </a:xfrm>
          <a:prstGeom prst="rect">
            <a:avLst/>
          </a:prstGeom>
        </p:spPr>
        <p:txBody>
          <a:bodyPr wrap="square">
            <a:spAutoFit/>
          </a:bodyPr>
          <a:lstStyle/>
          <a:p>
            <a:pPr marL="84138" lvl="0" indent="-84138" algn="ctr"/>
            <a:r>
              <a:rPr lang="en-US" altLang="ja-JP" sz="700" b="1" dirty="0" smtClean="0">
                <a:solidFill>
                  <a:srgbClr val="006600"/>
                </a:solidFill>
                <a:latin typeface="メイリオ" panose="020B0604030504040204" pitchFamily="50" charset="-128"/>
                <a:ea typeface="メイリオ" panose="020B0604030504040204" pitchFamily="50" charset="-128"/>
              </a:rPr>
              <a:t>※</a:t>
            </a:r>
            <a:r>
              <a:rPr lang="ja-JP" altLang="en-US" sz="700" b="1" dirty="0" smtClean="0">
                <a:solidFill>
                  <a:srgbClr val="006600"/>
                </a:solidFill>
                <a:latin typeface="メイリオ" panose="020B0604030504040204" pitchFamily="50" charset="-128"/>
                <a:ea typeface="メイリオ" panose="020B0604030504040204" pitchFamily="50" charset="-128"/>
              </a:rPr>
              <a:t>空港で接種を受ける場合</a:t>
            </a:r>
            <a:endParaRPr lang="en-US" altLang="ja-JP" sz="700" b="1" dirty="0">
              <a:solidFill>
                <a:srgbClr val="006600"/>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68165678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mbria-Calibri">
      <a:majorFont>
        <a:latin typeface="Cambria" panose="02040503050406030204"/>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プレゼンテーション1" id="{C07FC719-1A2D-45E1-995F-76BBE691C6E1}" vid="{E03F0865-67A1-4EFD-8BB7-8A7B751766BE}"/>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A16FDB6E12968A40878EA1E7317C3484" ma:contentTypeVersion="4" ma:contentTypeDescription="新しいドキュメントを作成します。" ma:contentTypeScope="" ma:versionID="2f86d2e32db601481dfd1ebedef6fd17">
  <xsd:schema xmlns:xsd="http://www.w3.org/2001/XMLSchema" xmlns:xs="http://www.w3.org/2001/XMLSchema" xmlns:p="http://schemas.microsoft.com/office/2006/metadata/properties" xmlns:ns2="67037237-8c79-4120-ae48-d8735a0cca8f" targetNamespace="http://schemas.microsoft.com/office/2006/metadata/properties" ma:root="true" ma:fieldsID="11979b2e709add885483b3d97e644b9a" ns2:_="">
    <xsd:import namespace="67037237-8c79-4120-ae48-d8735a0cca8f"/>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7037237-8c79-4120-ae48-d8735a0cca8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B9D2E74-1C76-471F-A888-5F8E0054327B}"/>
</file>

<file path=customXml/itemProps2.xml><?xml version="1.0" encoding="utf-8"?>
<ds:datastoreItem xmlns:ds="http://schemas.openxmlformats.org/officeDocument/2006/customXml" ds:itemID="{8E5FDCBE-2ABC-413A-9A8F-FF5D883A555F}"/>
</file>

<file path=customXml/itemProps3.xml><?xml version="1.0" encoding="utf-8"?>
<ds:datastoreItem xmlns:ds="http://schemas.openxmlformats.org/officeDocument/2006/customXml" ds:itemID="{DC6134B3-5EEB-4441-AA44-B48C913F5A55}"/>
</file>

<file path=docProps/app.xml><?xml version="1.0" encoding="utf-8"?>
<Properties xmlns="http://schemas.openxmlformats.org/officeDocument/2006/extended-properties" xmlns:vt="http://schemas.openxmlformats.org/officeDocument/2006/docPropsVTypes">
  <Template>blank</Template>
  <TotalTime>2824</TotalTime>
  <Words>528</Words>
  <Application>Microsoft Office PowerPoint</Application>
  <PresentationFormat>A4 210 x 297 mm</PresentationFormat>
  <Paragraphs>53</Paragraphs>
  <Slides>2</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ＭＳ Ｐゴシック</vt:lpstr>
      <vt:lpstr>ＭＳ ゴシック</vt:lpstr>
      <vt:lpstr>メイリオ</vt:lpstr>
      <vt:lpstr>游ゴシック</vt:lpstr>
      <vt:lpstr>Arial</vt:lpstr>
      <vt:lpstr>Calibri</vt:lpstr>
      <vt:lpstr>Cambria</vt:lpstr>
      <vt:lpstr>Times New Roman</vt:lpstr>
      <vt:lpstr>Office テーマ</vt:lpstr>
      <vt:lpstr>PowerPoint プレゼンテーション</vt:lpstr>
      <vt:lpstr>PowerPoint プレゼンテーション</vt:lpstr>
    </vt:vector>
  </TitlesOfParts>
  <Company>外務省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作業フロー図</dc:title>
  <dc:creator>情報通信課</dc:creator>
  <cp:lastModifiedBy>情報通信課</cp:lastModifiedBy>
  <cp:revision>254</cp:revision>
  <cp:lastPrinted>2021-07-16T09:09:29Z</cp:lastPrinted>
  <dcterms:created xsi:type="dcterms:W3CDTF">2021-07-07T02:04:13Z</dcterms:created>
  <dcterms:modified xsi:type="dcterms:W3CDTF">2021-07-16T09:09:39Z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0x010100A16FDB6E12968A40878EA1E7317C3484</vt:lpwstr>
  </property>
</Properties>
</file>